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9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2C83D2-69C1-41E4-AFAD-BDBA7F07AADB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nn.com/video/?/video/living/2010/11/04/perry.creativity.ohio.cn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erswithoutborders.org/projects/understanding-stem-schools/component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700" dirty="0"/>
              <a:t>Engaging STEM Partnerships: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Reinforcing a Foundation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Student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77799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Presented by:</a:t>
            </a:r>
          </a:p>
          <a:p>
            <a:pPr algn="l"/>
            <a:r>
              <a:rPr lang="en-US" dirty="0">
                <a:solidFill>
                  <a:srgbClr val="FFFF00"/>
                </a:solidFill>
              </a:rPr>
              <a:t>Traci J. Buckner, Instructional Leader, National Inventors Hall of Fame School ... Center for Science, Technology, Engineering and Mathematics (STEM) Learning and 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Alison </a:t>
            </a:r>
            <a:r>
              <a:rPr lang="en-US" dirty="0">
                <a:solidFill>
                  <a:srgbClr val="FFFF00"/>
                </a:solidFill>
              </a:rPr>
              <a:t>L. White, Grant Communications Coordinator, Ohio STEM Learning Network (OSLN) Akron Hub and The University of Akron</a:t>
            </a:r>
          </a:p>
        </p:txBody>
      </p:sp>
    </p:spTree>
    <p:extLst>
      <p:ext uri="{BB962C8B-B14F-4D97-AF65-F5344CB8AC3E}">
        <p14:creationId xmlns:p14="http://schemas.microsoft.com/office/powerpoint/2010/main" val="416666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Goodyear Engineer-in-Residence</a:t>
            </a:r>
            <a:endParaRPr lang="en-US" dirty="0"/>
          </a:p>
        </p:txBody>
      </p:sp>
      <p:pic>
        <p:nvPicPr>
          <p:cNvPr id="9218" name="Picture 2" descr="C:\Users\awhiteua\Pictures\250px-Soap_Box_Derby_Rac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2057400"/>
            <a:ext cx="179016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800600" y="3409898"/>
            <a:ext cx="4004733" cy="3124199"/>
          </a:xfrm>
        </p:spPr>
        <p:txBody>
          <a:bodyPr>
            <a:normAutofit/>
          </a:bodyPr>
          <a:lstStyle/>
          <a:p>
            <a:r>
              <a:rPr lang="en-US" dirty="0" smtClean="0"/>
              <a:t>Supports engineering courses and soap box derby club at NIHF-STEM School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Serves as an advisor and mentor to students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" y="4343400"/>
            <a:ext cx="327090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ir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87366" y="2209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All-American Soap Box Derby</a:t>
            </a:r>
            <a:endParaRPr lang="en-US" dirty="0"/>
          </a:p>
        </p:txBody>
      </p:sp>
      <p:pic>
        <p:nvPicPr>
          <p:cNvPr id="10242" name="Picture 2" descr="C:\Users\awhiteua\Documents\OSLN Hub\Chicago 2012 Presentation\SDC1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381375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whiteua\Documents\OSLN Hub\Chicago 2012 Presentation\SDC1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Invent Now – Visiting Inductee Program (VIP)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889250"/>
            <a:ext cx="2200275" cy="1644650"/>
          </a:xfrm>
          <a:prstGeom prst="rect">
            <a:avLst/>
          </a:prstGeom>
        </p:spPr>
      </p:pic>
      <p:pic>
        <p:nvPicPr>
          <p:cNvPr id="11266" name="Picture 2" descr="C:\Users\awhiteua\Documents\OSLN Hub\Chicago 2012 Presentation\SDC10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89250"/>
            <a:ext cx="264795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477000" y="3409898"/>
            <a:ext cx="2328333" cy="2762301"/>
          </a:xfrm>
        </p:spPr>
        <p:txBody>
          <a:bodyPr>
            <a:normAutofit/>
          </a:bodyPr>
          <a:lstStyle/>
          <a:p>
            <a:r>
              <a:rPr lang="en-US" dirty="0" smtClean="0"/>
              <a:t>A problem based learning unit with Inventor Jim West was featured in Newsweek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2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Ohio STEM Learning Network – Akron Hub</a:t>
            </a:r>
            <a:endParaRPr lang="en-US" dirty="0"/>
          </a:p>
        </p:txBody>
      </p:sp>
      <p:pic>
        <p:nvPicPr>
          <p:cNvPr id="12294" name="Picture 6" descr="C:\Users\awhiteua\Documents\OSLN Hub\Chicago 2012 Presentation\OSLN Hu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325030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whiteua\Documents\OSLN Hub\Chicago 2012 Presentation\hub partn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18288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awhiteua\Documents\OSLN Hub\Chicago 2012 Presentation\hub partnershi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74725"/>
            <a:ext cx="5176838" cy="14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105400" y="3124200"/>
            <a:ext cx="3733800" cy="1350169"/>
          </a:xfrm>
        </p:spPr>
        <p:txBody>
          <a:bodyPr>
            <a:normAutofit/>
          </a:bodyPr>
          <a:lstStyle/>
          <a:p>
            <a:r>
              <a:rPr lang="en-US" dirty="0" smtClean="0"/>
              <a:t>Serves a 13-county region by facilitating STEM sharing and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9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8043333" cy="3450696"/>
          </a:xfrm>
        </p:spPr>
        <p:txBody>
          <a:bodyPr/>
          <a:lstStyle/>
          <a:p>
            <a:pPr algn="ctr"/>
            <a:endParaRPr lang="en-US" dirty="0"/>
          </a:p>
          <a:p>
            <a:r>
              <a:rPr lang="en-US" dirty="0"/>
              <a:t>For more information, </a:t>
            </a:r>
            <a:r>
              <a:rPr lang="en-US" dirty="0" smtClean="0"/>
              <a:t>visit </a:t>
            </a:r>
          </a:p>
          <a:p>
            <a:endParaRPr lang="en-US" dirty="0"/>
          </a:p>
          <a:p>
            <a:r>
              <a:rPr lang="en-US" dirty="0" smtClean="0"/>
              <a:t>http</a:t>
            </a:r>
            <a:r>
              <a:rPr lang="en-US" dirty="0"/>
              <a:t>://akronschools.com/scienceschool/ </a:t>
            </a:r>
            <a:r>
              <a:rPr lang="en-US" dirty="0" smtClean="0"/>
              <a:t>or</a:t>
            </a:r>
          </a:p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osln.org/state-stem-landscape/akron-hub/index.php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331726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whiteua\Documents\OSLN Hub\Chicago 2012 Presentation\NIHF_StudentSuccess_Sp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0" y="2262137"/>
            <a:ext cx="4444160" cy="44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Design Qualities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410200" y="3429001"/>
            <a:ext cx="3124200" cy="1371600"/>
          </a:xfrm>
        </p:spPr>
        <p:txBody>
          <a:bodyPr/>
          <a:lstStyle/>
          <a:p>
            <a:r>
              <a:rPr lang="en-US" dirty="0"/>
              <a:t>Family, </a:t>
            </a:r>
            <a:r>
              <a:rPr lang="en-US" dirty="0" smtClean="0"/>
              <a:t>community </a:t>
            </a:r>
            <a:br>
              <a:rPr lang="en-US" dirty="0" smtClean="0"/>
            </a:br>
            <a:r>
              <a:rPr lang="en-US" dirty="0" smtClean="0"/>
              <a:t>&amp; </a:t>
            </a:r>
            <a:r>
              <a:rPr lang="en-US" dirty="0"/>
              <a:t>school partners </a:t>
            </a:r>
            <a:r>
              <a:rPr lang="en-US" dirty="0" smtClean="0"/>
              <a:t>serve </a:t>
            </a:r>
            <a:r>
              <a:rPr lang="en-US" dirty="0"/>
              <a:t>as advocates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5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 and Problem-Based Learning</a:t>
            </a:r>
            <a:endParaRPr lang="en-US" dirty="0"/>
          </a:p>
        </p:txBody>
      </p:sp>
      <p:pic>
        <p:nvPicPr>
          <p:cNvPr id="2050" name="Picture 2" descr="C:\Users\awhiteua\Documents\OSLN Hub\Chicago 2012 Presentation\cn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28" y="2719269"/>
            <a:ext cx="5562600" cy="36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2719269"/>
            <a:ext cx="2971800" cy="38339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Learners worked with Cuyahoga Valley National Park rangers to solve an invasive species problem</a:t>
            </a:r>
          </a:p>
          <a:p>
            <a:endParaRPr lang="en-US" dirty="0" smtClean="0"/>
          </a:p>
          <a:p>
            <a:r>
              <a:rPr lang="en-US" dirty="0" smtClean="0"/>
              <a:t>The project was featured on Perry’s Principles, an education segment on CNN’s Anderson Cooper 360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3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Akron Press Conference</a:t>
            </a:r>
            <a:endParaRPr lang="en-US" dirty="0"/>
          </a:p>
        </p:txBody>
      </p:sp>
      <p:pic>
        <p:nvPicPr>
          <p:cNvPr id="3074" name="Picture 2" descr="C:\Users\awhiteua\Documents\OSLN Hub\Chicago 2012 Presentation\NIHF_City 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4183076" cy="27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whiteua\Documents\OSLN Hub\Chicago 2012 Presentation\STEM-APUB #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74757"/>
            <a:ext cx="4846573" cy="18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whiteua\Documents\OSLN Hub\Chicago 2012 Presentation\STEM-APUB #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11" y="2743200"/>
            <a:ext cx="1828800" cy="135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04800" y="5200317"/>
            <a:ext cx="35052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Highlighted a water PBL and celebrated the 100</a:t>
            </a:r>
            <a:r>
              <a:rPr lang="en-US" baseline="30000" dirty="0" smtClean="0"/>
              <a:t>th</a:t>
            </a:r>
            <a:r>
              <a:rPr lang="en-US" dirty="0" smtClean="0"/>
              <a:t> birthday of the water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4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Report Card</a:t>
            </a:r>
            <a:endParaRPr lang="en-US" dirty="0"/>
          </a:p>
        </p:txBody>
      </p:sp>
      <p:pic>
        <p:nvPicPr>
          <p:cNvPr id="4098" name="Picture 2" descr="C:\Users\awhiteua\Documents\OSLN Hub\Chicago 2012 Presentation\School report 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802533" cy="47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257800" y="3429000"/>
            <a:ext cx="3505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Student success leads to ongoing research studies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0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Metiri Group</a:t>
            </a:r>
            <a:endParaRPr lang="en-US" dirty="0"/>
          </a:p>
        </p:txBody>
      </p:sp>
      <p:pic>
        <p:nvPicPr>
          <p:cNvPr id="5122" name="Picture 2" descr="C:\Users\awhiteua\Documents\NIHF Materials\Fact Sheets\NIHF_STEM InfoGraphics\OSLN_21stCenturySki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3833812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257800" y="3733800"/>
            <a:ext cx="3352800" cy="1371600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2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3242733" cy="3450696"/>
          </a:xfrm>
        </p:spPr>
        <p:txBody>
          <a:bodyPr/>
          <a:lstStyle/>
          <a:p>
            <a:r>
              <a:rPr lang="en-US" dirty="0"/>
              <a:t>The University of Akron Evaluation Reports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Ohio Achievement Assessment (OAA) and Student Grade Performance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University of Akron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997667"/>
              </p:ext>
            </p:extLst>
          </p:nvPr>
        </p:nvGraphicFramePr>
        <p:xfrm>
          <a:off x="5029200" y="2895600"/>
          <a:ext cx="3153747" cy="314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Acrobat Document" r:id="rId3" imgW="6981480" imgH="6966720" progId="AcroExch.Document.7">
                  <p:embed/>
                </p:oleObj>
              </mc:Choice>
              <mc:Fallback>
                <p:oleObj name="Acrobat Document" r:id="rId3" imgW="6981480" imgH="6966720" progId="AcroExch.Document.7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95600"/>
                        <a:ext cx="3153747" cy="314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25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University of Chicago/CEMSE</a:t>
            </a:r>
            <a:endParaRPr lang="en-US" dirty="0"/>
          </a:p>
        </p:txBody>
      </p:sp>
      <p:pic>
        <p:nvPicPr>
          <p:cNvPr id="7170" name="Picture 2" descr="C:\Users\awhiteua\Documents\OSLN Hub\Chicago 2012 Presentation\CEM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463539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whiteua\Documents\OSLN Hub\Chicago 2012 Presentation\Researchers without Border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288816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5685763"/>
            <a:ext cx="4876800" cy="1430073"/>
          </a:xfrm>
        </p:spPr>
        <p:txBody>
          <a:bodyPr>
            <a:normAutofit/>
          </a:bodyPr>
          <a:lstStyle/>
          <a:p>
            <a:r>
              <a:rPr lang="en-US" dirty="0" smtClean="0"/>
              <a:t>Understanding and documenting STEM Schools</a:t>
            </a:r>
          </a:p>
        </p:txBody>
      </p:sp>
    </p:spTree>
    <p:extLst>
      <p:ext uri="{BB962C8B-B14F-4D97-AF65-F5344CB8AC3E}">
        <p14:creationId xmlns:p14="http://schemas.microsoft.com/office/powerpoint/2010/main" val="203709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 School</a:t>
            </a:r>
            <a:endParaRPr lang="en-US" dirty="0"/>
          </a:p>
        </p:txBody>
      </p:sp>
      <p:pic>
        <p:nvPicPr>
          <p:cNvPr id="8194" name="Picture 2" descr="C:\Users\awhiteua\Pictures\DSC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46930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09600" y="2416704"/>
            <a:ext cx="3242733" cy="3450696"/>
          </a:xfrm>
        </p:spPr>
        <p:txBody>
          <a:bodyPr>
            <a:normAutofit/>
          </a:bodyPr>
          <a:lstStyle/>
          <a:p>
            <a:r>
              <a:rPr lang="en-US" dirty="0"/>
              <a:t>The University of Akron </a:t>
            </a:r>
            <a:r>
              <a:rPr lang="en-US" dirty="0" smtClean="0"/>
              <a:t>PDS model is implemented at NIHF-STEM School</a:t>
            </a:r>
          </a:p>
          <a:p>
            <a:endParaRPr lang="en-US" dirty="0"/>
          </a:p>
          <a:p>
            <a:r>
              <a:rPr lang="en-US" dirty="0" smtClean="0"/>
              <a:t>School staff receives ongoing professional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80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1C36D08B25144AC8E17A51531CD76" ma:contentTypeVersion="0" ma:contentTypeDescription="Create a new document." ma:contentTypeScope="" ma:versionID="e5da9ed3a15fbf2bcc7f2fb63fe961e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48594EB-C044-4C3A-A744-87B18219C4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2892C7-A714-4A0C-9BB0-F3B149F2B6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6A7B816-7C0B-492E-B239-23DFCDA0B524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201</TotalTime>
  <Words>263</Words>
  <Application>Microsoft Office PowerPoint</Application>
  <PresentationFormat>On-screen Show (4:3)</PresentationFormat>
  <Paragraphs>43</Paragraphs>
  <Slides>14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Waveform</vt:lpstr>
      <vt:lpstr>Acrobat Document</vt:lpstr>
      <vt:lpstr>Engaging STEM Partnerships: Reinforcing a Foundation  for Student Success</vt:lpstr>
      <vt:lpstr>School Design Qualities</vt:lpstr>
      <vt:lpstr>CNN and Problem-Based Learning</vt:lpstr>
      <vt:lpstr>City of Akron Press Conference</vt:lpstr>
      <vt:lpstr>School Report Card</vt:lpstr>
      <vt:lpstr>The Metiri Group</vt:lpstr>
      <vt:lpstr>The University of Akron</vt:lpstr>
      <vt:lpstr>The University of Chicago/CEMSE</vt:lpstr>
      <vt:lpstr>Professional Development School</vt:lpstr>
      <vt:lpstr>Goodyear Engineer-in-Residence</vt:lpstr>
      <vt:lpstr>All-American Soap Box Derby</vt:lpstr>
      <vt:lpstr>Invent Now – Visiting Inductee Program (VIP)</vt:lpstr>
      <vt:lpstr>Ohio STEM Learning Network – Akron Hub</vt:lpstr>
      <vt:lpstr>Questions or comments?</vt:lpstr>
    </vt:vector>
  </TitlesOfParts>
  <Company>Akron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STEM Partnerships: Reinforcing a Foundation  for Student Success</dc:title>
  <dc:creator>White, Alison</dc:creator>
  <cp:lastModifiedBy>Joyce, Jessica</cp:lastModifiedBy>
  <cp:revision>19</cp:revision>
  <dcterms:created xsi:type="dcterms:W3CDTF">2012-04-05T15:59:03Z</dcterms:created>
  <dcterms:modified xsi:type="dcterms:W3CDTF">2012-10-26T18:58:34Z</dcterms:modified>
</cp:coreProperties>
</file>