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customXml/itemProps1.xml" ContentType="application/vnd.openxmlformats-officedocument.customXmlPropertie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customXml/itemProps2.xml" ContentType="application/vnd.openxmlformats-officedocument.customXmlProperties+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50" r:id="rId2"/>
    <p:sldMasterId id="2147483765" r:id="rId3"/>
    <p:sldMasterId id="2147483780" r:id="rId4"/>
    <p:sldMasterId id="2147483794" r:id="rId5"/>
  </p:sldMasterIdLst>
  <p:notesMasterIdLst>
    <p:notesMasterId r:id="rId41"/>
  </p:notesMasterIdLst>
  <p:handoutMasterIdLst>
    <p:handoutMasterId r:id="rId42"/>
  </p:handoutMasterIdLst>
  <p:sldIdLst>
    <p:sldId id="562" r:id="rId6"/>
    <p:sldId id="365" r:id="rId7"/>
    <p:sldId id="499" r:id="rId8"/>
    <p:sldId id="516" r:id="rId9"/>
    <p:sldId id="518" r:id="rId10"/>
    <p:sldId id="519" r:id="rId11"/>
    <p:sldId id="513" r:id="rId12"/>
    <p:sldId id="536" r:id="rId13"/>
    <p:sldId id="543" r:id="rId14"/>
    <p:sldId id="538" r:id="rId15"/>
    <p:sldId id="542" r:id="rId16"/>
    <p:sldId id="544" r:id="rId17"/>
    <p:sldId id="546" r:id="rId18"/>
    <p:sldId id="545" r:id="rId19"/>
    <p:sldId id="559" r:id="rId20"/>
    <p:sldId id="561" r:id="rId21"/>
    <p:sldId id="560" r:id="rId22"/>
    <p:sldId id="525" r:id="rId23"/>
    <p:sldId id="547" r:id="rId24"/>
    <p:sldId id="548" r:id="rId25"/>
    <p:sldId id="554" r:id="rId26"/>
    <p:sldId id="556" r:id="rId27"/>
    <p:sldId id="557" r:id="rId28"/>
    <p:sldId id="558" r:id="rId29"/>
    <p:sldId id="549" r:id="rId30"/>
    <p:sldId id="550" r:id="rId31"/>
    <p:sldId id="551" r:id="rId32"/>
    <p:sldId id="552" r:id="rId33"/>
    <p:sldId id="475" r:id="rId34"/>
    <p:sldId id="476" r:id="rId35"/>
    <p:sldId id="483" r:id="rId36"/>
    <p:sldId id="529" r:id="rId37"/>
    <p:sldId id="501" r:id="rId38"/>
    <p:sldId id="553" r:id="rId39"/>
    <p:sldId id="502"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804000"/>
    <a:srgbClr val="FFFF66"/>
    <a:srgbClr val="CCFF66"/>
    <a:srgbClr val="008040"/>
    <a:srgbClr val="FFEBE0"/>
    <a:srgbClr val="FFCBC7"/>
    <a:srgbClr val="FFB996"/>
    <a:srgbClr val="CCCCCC"/>
    <a:srgbClr val="000099"/>
    <a:srgbClr val="000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53" autoAdjust="0"/>
  </p:normalViewPr>
  <p:slideViewPr>
    <p:cSldViewPr>
      <p:cViewPr varScale="1">
        <p:scale>
          <a:sx n="111" d="100"/>
          <a:sy n="111" d="100"/>
        </p:scale>
        <p:origin x="-16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2136"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customXml" Target="../customXml/item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5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r>
              <a:rPr lang="en-US" smtClean="0"/>
              <a:t>Jim Pellegrino                                              University of Illinois at Chicago             Learning Sciences Research Institute</a:t>
            </a:r>
            <a:endParaRPr lang="en-US"/>
          </a:p>
        </p:txBody>
      </p:sp>
      <p:sp>
        <p:nvSpPr>
          <p:cNvPr id="5652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r>
              <a:rPr lang="en-US" smtClean="0"/>
              <a:t>April 10, 2012</a:t>
            </a:r>
            <a:endParaRPr lang="en-US" dirty="0"/>
          </a:p>
        </p:txBody>
      </p:sp>
      <p:sp>
        <p:nvSpPr>
          <p:cNvPr id="5652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r>
              <a:rPr lang="en-US" smtClean="0"/>
              <a:t>Successful STEM Education Workshop     University of Illinois at Chicago</a:t>
            </a:r>
            <a:endParaRPr lang="en-US" dirty="0"/>
          </a:p>
        </p:txBody>
      </p:sp>
      <p:sp>
        <p:nvSpPr>
          <p:cNvPr id="5652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81E68AF4-6CD5-084A-9AA1-6BD9F2EFE990}" type="slidenum">
              <a:rPr lang="en-US"/>
              <a:pPr>
                <a:defRPr/>
              </a:pPr>
              <a:t>‹#›</a:t>
            </a:fld>
            <a:endParaRPr lang="en-US"/>
          </a:p>
        </p:txBody>
      </p:sp>
    </p:spTree>
    <p:extLst>
      <p:ext uri="{BB962C8B-B14F-4D97-AF65-F5344CB8AC3E}">
        <p14:creationId xmlns:p14="http://schemas.microsoft.com/office/powerpoint/2010/main" xmlns="" val="1071672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smtClean="0"/>
            </a:lvl1pPr>
          </a:lstStyle>
          <a:p>
            <a:pPr>
              <a:defRPr/>
            </a:pPr>
            <a:r>
              <a:rPr lang="en-US" smtClean="0"/>
              <a:t>Jim Pellegrino                                              University of Illinois at Chicago             Learning Sciences Research Institute</a:t>
            </a: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smtClean="0"/>
            </a:lvl1pPr>
          </a:lstStyle>
          <a:p>
            <a:pPr>
              <a:defRPr/>
            </a:pPr>
            <a:r>
              <a:rPr lang="en-US" smtClean="0"/>
              <a:t>April 10, 2012</a:t>
            </a: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r>
              <a:rPr lang="en-US" smtClean="0"/>
              <a:t>Successful STEM Education Workshop     University of Illinois at Chicago</a:t>
            </a: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F0B11882-EA7F-E842-9CC6-1CBAEED178C4}" type="slidenum">
              <a:rPr lang="en-US"/>
              <a:pPr>
                <a:defRPr/>
              </a:pPr>
              <a:t>‹#›</a:t>
            </a:fld>
            <a:endParaRPr lang="en-US"/>
          </a:p>
        </p:txBody>
      </p:sp>
    </p:spTree>
    <p:extLst>
      <p:ext uri="{BB962C8B-B14F-4D97-AF65-F5344CB8AC3E}">
        <p14:creationId xmlns:p14="http://schemas.microsoft.com/office/powerpoint/2010/main" xmlns="" val="2235880124"/>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pitchFamily="27" charset="0"/>
        <a:ea typeface="ＭＳ Ｐゴシック" pitchFamily="27" charset="-128"/>
        <a:cs typeface="ＭＳ Ｐゴシック" pitchFamily="27" charset="-128"/>
      </a:defRPr>
    </a:lvl1pPr>
    <a:lvl2pPr marL="457200" algn="l" rtl="0" eaLnBrk="0" fontAlgn="base" hangingPunct="0">
      <a:spcBef>
        <a:spcPct val="30000"/>
      </a:spcBef>
      <a:spcAft>
        <a:spcPct val="0"/>
      </a:spcAft>
      <a:defRPr sz="1200" kern="1200">
        <a:solidFill>
          <a:schemeClr val="tx1"/>
        </a:solidFill>
        <a:latin typeface="Arial" pitchFamily="27" charset="0"/>
        <a:ea typeface="ＭＳ Ｐゴシック" pitchFamily="27" charset="-128"/>
        <a:cs typeface="+mn-cs"/>
      </a:defRPr>
    </a:lvl2pPr>
    <a:lvl3pPr marL="914400" algn="l" rtl="0" eaLnBrk="0" fontAlgn="base" hangingPunct="0">
      <a:spcBef>
        <a:spcPct val="30000"/>
      </a:spcBef>
      <a:spcAft>
        <a:spcPct val="0"/>
      </a:spcAft>
      <a:defRPr sz="1200" kern="1200">
        <a:solidFill>
          <a:schemeClr val="tx1"/>
        </a:solidFill>
        <a:latin typeface="Arial" pitchFamily="27" charset="0"/>
        <a:ea typeface="ＭＳ Ｐゴシック" pitchFamily="27" charset="-128"/>
        <a:cs typeface="+mn-cs"/>
      </a:defRPr>
    </a:lvl3pPr>
    <a:lvl4pPr marL="1371600" algn="l" rtl="0" eaLnBrk="0" fontAlgn="base" hangingPunct="0">
      <a:spcBef>
        <a:spcPct val="30000"/>
      </a:spcBef>
      <a:spcAft>
        <a:spcPct val="0"/>
      </a:spcAft>
      <a:defRPr sz="1200" kern="1200">
        <a:solidFill>
          <a:schemeClr val="tx1"/>
        </a:solidFill>
        <a:latin typeface="Arial" pitchFamily="27" charset="0"/>
        <a:ea typeface="ＭＳ Ｐゴシック" pitchFamily="27" charset="-128"/>
        <a:cs typeface="+mn-cs"/>
      </a:defRPr>
    </a:lvl4pPr>
    <a:lvl5pPr marL="1828800" algn="l" rtl="0" eaLnBrk="0" fontAlgn="base" hangingPunct="0">
      <a:spcBef>
        <a:spcPct val="30000"/>
      </a:spcBef>
      <a:spcAft>
        <a:spcPct val="0"/>
      </a:spcAft>
      <a:defRPr sz="1200" kern="1200">
        <a:solidFill>
          <a:schemeClr val="tx1"/>
        </a:solidFill>
        <a:latin typeface="Arial" pitchFamily="27" charset="0"/>
        <a:ea typeface="ＭＳ Ｐゴシック" pitchFamily="2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34852" indent="-282635" eaLnBrk="0" hangingPunct="0">
              <a:defRPr>
                <a:solidFill>
                  <a:schemeClr val="tx1"/>
                </a:solidFill>
                <a:latin typeface="Arial" charset="0"/>
                <a:ea typeface="ＭＳ Ｐゴシック" charset="0"/>
              </a:defRPr>
            </a:lvl2pPr>
            <a:lvl3pPr marL="1130541" indent="-226108" eaLnBrk="0" hangingPunct="0">
              <a:defRPr>
                <a:solidFill>
                  <a:schemeClr val="tx1"/>
                </a:solidFill>
                <a:latin typeface="Arial" charset="0"/>
                <a:ea typeface="ＭＳ Ｐゴシック" charset="0"/>
              </a:defRPr>
            </a:lvl3pPr>
            <a:lvl4pPr marL="1582758" indent="-226108" eaLnBrk="0" hangingPunct="0">
              <a:defRPr>
                <a:solidFill>
                  <a:schemeClr val="tx1"/>
                </a:solidFill>
                <a:latin typeface="Arial" charset="0"/>
                <a:ea typeface="ＭＳ Ｐゴシック" charset="0"/>
              </a:defRPr>
            </a:lvl4pPr>
            <a:lvl5pPr marL="2034974" indent="-226108" eaLnBrk="0" hangingPunct="0">
              <a:defRPr>
                <a:solidFill>
                  <a:schemeClr val="tx1"/>
                </a:solidFill>
                <a:latin typeface="Arial" charset="0"/>
                <a:ea typeface="ＭＳ Ｐゴシック" charset="0"/>
              </a:defRPr>
            </a:lvl5pPr>
            <a:lvl6pPr marL="2487191" indent="-226108" eaLnBrk="0" fontAlgn="base" hangingPunct="0">
              <a:spcBef>
                <a:spcPct val="0"/>
              </a:spcBef>
              <a:spcAft>
                <a:spcPct val="0"/>
              </a:spcAft>
              <a:defRPr>
                <a:solidFill>
                  <a:schemeClr val="tx1"/>
                </a:solidFill>
                <a:latin typeface="Arial" charset="0"/>
                <a:ea typeface="ＭＳ Ｐゴシック" charset="0"/>
              </a:defRPr>
            </a:lvl6pPr>
            <a:lvl7pPr marL="2939407" indent="-226108" eaLnBrk="0" fontAlgn="base" hangingPunct="0">
              <a:spcBef>
                <a:spcPct val="0"/>
              </a:spcBef>
              <a:spcAft>
                <a:spcPct val="0"/>
              </a:spcAft>
              <a:defRPr>
                <a:solidFill>
                  <a:schemeClr val="tx1"/>
                </a:solidFill>
                <a:latin typeface="Arial" charset="0"/>
                <a:ea typeface="ＭＳ Ｐゴシック" charset="0"/>
              </a:defRPr>
            </a:lvl7pPr>
            <a:lvl8pPr marL="3391624" indent="-226108" eaLnBrk="0" fontAlgn="base" hangingPunct="0">
              <a:spcBef>
                <a:spcPct val="0"/>
              </a:spcBef>
              <a:spcAft>
                <a:spcPct val="0"/>
              </a:spcAft>
              <a:defRPr>
                <a:solidFill>
                  <a:schemeClr val="tx1"/>
                </a:solidFill>
                <a:latin typeface="Arial" charset="0"/>
                <a:ea typeface="ＭＳ Ｐゴシック" charset="0"/>
              </a:defRPr>
            </a:lvl8pPr>
            <a:lvl9pPr marL="3843840" indent="-226108"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265114D-DE0B-444A-A214-4F7E3E51EC93}" type="slidenum">
              <a:rPr lang="en-US">
                <a:solidFill>
                  <a:prstClr val="black"/>
                </a:solidFill>
                <a:latin typeface="Calibri" charset="0"/>
              </a:rPr>
              <a:pPr eaLnBrk="1" hangingPunct="1"/>
              <a:t>1</a:t>
            </a:fld>
            <a:endParaRPr lang="en-US">
              <a:solidFill>
                <a:prstClr val="black"/>
              </a:solidFill>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solidFill>
                  <a:prstClr val="black"/>
                </a:solidFill>
              </a:rPr>
              <a:t>Jim Pellegrino                                              University of Illinois at Chicago             Learning Sciences Research Institute</a:t>
            </a:r>
            <a:endParaRPr lang="en-US">
              <a:solidFill>
                <a:prstClr val="black"/>
              </a:solidFill>
            </a:endParaRPr>
          </a:p>
        </p:txBody>
      </p:sp>
      <p:sp>
        <p:nvSpPr>
          <p:cNvPr id="5" name="Rectangle 3"/>
          <p:cNvSpPr>
            <a:spLocks noGrp="1" noChangeArrowheads="1"/>
          </p:cNvSpPr>
          <p:nvPr>
            <p:ph type="dt" idx="1"/>
          </p:nvPr>
        </p:nvSpPr>
        <p:spPr>
          <a:ln/>
        </p:spPr>
        <p:txBody>
          <a:bodyPr/>
          <a:lstStyle/>
          <a:p>
            <a:r>
              <a:rPr lang="en-US" smtClean="0">
                <a:solidFill>
                  <a:prstClr val="black"/>
                </a:solidFill>
              </a:rPr>
              <a:t>April 10, 2012</a:t>
            </a:r>
            <a:endParaRPr lang="en-US">
              <a:solidFill>
                <a:prstClr val="black"/>
              </a:solidFill>
            </a:endParaRPr>
          </a:p>
        </p:txBody>
      </p:sp>
      <p:sp>
        <p:nvSpPr>
          <p:cNvPr id="6" name="Rectangle 6"/>
          <p:cNvSpPr>
            <a:spLocks noGrp="1" noChangeArrowheads="1"/>
          </p:cNvSpPr>
          <p:nvPr>
            <p:ph type="ftr" sz="quarter" idx="4"/>
          </p:nvPr>
        </p:nvSpPr>
        <p:spPr>
          <a:ln/>
        </p:spPr>
        <p:txBody>
          <a:bodyPr/>
          <a:lstStyle/>
          <a:p>
            <a:r>
              <a:rPr lang="en-US" smtClean="0">
                <a:solidFill>
                  <a:prstClr val="black"/>
                </a:solidFill>
              </a:rPr>
              <a:t>Successful STEM Education Workshop     University of Illinois at Chicago</a:t>
            </a:r>
            <a:endParaRPr lang="en-US">
              <a:solidFill>
                <a:prstClr val="black"/>
              </a:solidFill>
            </a:endParaRPr>
          </a:p>
        </p:txBody>
      </p:sp>
      <p:sp>
        <p:nvSpPr>
          <p:cNvPr id="7" name="Rectangle 7"/>
          <p:cNvSpPr>
            <a:spLocks noGrp="1" noChangeArrowheads="1"/>
          </p:cNvSpPr>
          <p:nvPr>
            <p:ph type="sldNum" sz="quarter" idx="5"/>
          </p:nvPr>
        </p:nvSpPr>
        <p:spPr>
          <a:ln/>
        </p:spPr>
        <p:txBody>
          <a:bodyPr/>
          <a:lstStyle/>
          <a:p>
            <a:fld id="{4A920032-5A32-4A45-8C3B-7E0589C06CBF}" type="slidenum">
              <a:rPr lang="en-US">
                <a:solidFill>
                  <a:prstClr val="black"/>
                </a:solidFill>
              </a:rPr>
              <a:pPr/>
              <a:t>14</a:t>
            </a:fld>
            <a:endParaRPr lang="en-US">
              <a:solidFill>
                <a:prstClr val="black"/>
              </a:solidFill>
            </a:endParaRPr>
          </a:p>
        </p:txBody>
      </p:sp>
      <p:sp>
        <p:nvSpPr>
          <p:cNvPr id="912386"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12387" name="Notes Placeholder 2"/>
          <p:cNvSpPr>
            <a:spLocks noGrp="1"/>
          </p:cNvSpPr>
          <p:nvPr>
            <p:ph type="body" idx="1"/>
          </p:nvPr>
        </p:nvSpPr>
        <p:spPr bwMode="auto">
          <a:xfrm>
            <a:off x="1143000" y="4343400"/>
            <a:ext cx="4572000" cy="39624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31" tIns="45716" rIns="91431" bIns="45716"/>
          <a:lstStyle/>
          <a:p>
            <a:pPr marL="231775" indent="-231775"/>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Jim Pellegrino</a:t>
            </a:r>
          </a:p>
        </p:txBody>
      </p:sp>
      <p:sp>
        <p:nvSpPr>
          <p:cNvPr id="5" name="Rectangle 3"/>
          <p:cNvSpPr>
            <a:spLocks noGrp="1" noChangeArrowheads="1"/>
          </p:cNvSpPr>
          <p:nvPr>
            <p:ph type="dt" idx="1"/>
          </p:nvPr>
        </p:nvSpPr>
        <p:spPr>
          <a:ln/>
        </p:spPr>
        <p:txBody>
          <a:bodyPr/>
          <a:lstStyle/>
          <a:p>
            <a:r>
              <a:rPr lang="en-US"/>
              <a:t>January 28, 2010</a:t>
            </a:r>
          </a:p>
        </p:txBody>
      </p:sp>
      <p:sp>
        <p:nvSpPr>
          <p:cNvPr id="6" name="Rectangle 6"/>
          <p:cNvSpPr>
            <a:spLocks noGrp="1" noChangeArrowheads="1"/>
          </p:cNvSpPr>
          <p:nvPr>
            <p:ph type="ftr" sz="quarter" idx="4"/>
          </p:nvPr>
        </p:nvSpPr>
        <p:spPr>
          <a:ln/>
        </p:spPr>
        <p:txBody>
          <a:bodyPr/>
          <a:lstStyle/>
          <a:p>
            <a:r>
              <a:rPr lang="en-US"/>
              <a:t>Learning Sciences Research Institute                         University of Illinois at Chicago</a:t>
            </a:r>
          </a:p>
        </p:txBody>
      </p:sp>
      <p:sp>
        <p:nvSpPr>
          <p:cNvPr id="7" name="Rectangle 7"/>
          <p:cNvSpPr>
            <a:spLocks noGrp="1" noChangeArrowheads="1"/>
          </p:cNvSpPr>
          <p:nvPr>
            <p:ph type="sldNum" sz="quarter" idx="5"/>
          </p:nvPr>
        </p:nvSpPr>
        <p:spPr>
          <a:ln/>
        </p:spPr>
        <p:txBody>
          <a:bodyPr/>
          <a:lstStyle/>
          <a:p>
            <a:fld id="{A512A433-7A75-4849-AF17-887CC5AA6E7E}" type="slidenum">
              <a:rPr lang="en-US"/>
              <a:pPr/>
              <a:t>15</a:t>
            </a:fld>
            <a:endParaRPr lang="en-US"/>
          </a:p>
        </p:txBody>
      </p:sp>
      <p:sp>
        <p:nvSpPr>
          <p:cNvPr id="918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18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Jim Pellegrino -- UIC</a:t>
            </a:r>
          </a:p>
        </p:txBody>
      </p:sp>
      <p:sp>
        <p:nvSpPr>
          <p:cNvPr id="5" name="Rectangle 3"/>
          <p:cNvSpPr>
            <a:spLocks noGrp="1" noChangeArrowheads="1"/>
          </p:cNvSpPr>
          <p:nvPr>
            <p:ph type="dt" idx="1"/>
          </p:nvPr>
        </p:nvSpPr>
        <p:spPr>
          <a:ln/>
        </p:spPr>
        <p:txBody>
          <a:bodyPr/>
          <a:lstStyle/>
          <a:p>
            <a:r>
              <a:rPr lang="en-US"/>
              <a:t>6/4/08</a:t>
            </a:r>
          </a:p>
        </p:txBody>
      </p:sp>
      <p:sp>
        <p:nvSpPr>
          <p:cNvPr id="6" name="Rectangle 6"/>
          <p:cNvSpPr>
            <a:spLocks noGrp="1" noChangeArrowheads="1"/>
          </p:cNvSpPr>
          <p:nvPr>
            <p:ph type="ftr" sz="quarter" idx="4"/>
          </p:nvPr>
        </p:nvSpPr>
        <p:spPr>
          <a:ln/>
        </p:spPr>
        <p:txBody>
          <a:bodyPr/>
          <a:lstStyle/>
          <a:p>
            <a:r>
              <a:rPr lang="en-US"/>
              <a:t>Learning Conference 2008</a:t>
            </a:r>
          </a:p>
        </p:txBody>
      </p:sp>
      <p:sp>
        <p:nvSpPr>
          <p:cNvPr id="7" name="Rectangle 7"/>
          <p:cNvSpPr>
            <a:spLocks noGrp="1" noChangeArrowheads="1"/>
          </p:cNvSpPr>
          <p:nvPr>
            <p:ph type="sldNum" sz="quarter" idx="5"/>
          </p:nvPr>
        </p:nvSpPr>
        <p:spPr>
          <a:ln/>
        </p:spPr>
        <p:txBody>
          <a:bodyPr/>
          <a:lstStyle/>
          <a:p>
            <a:fld id="{43E0AFDA-75E5-E54A-ABBF-C28B5B0829F8}" type="slidenum">
              <a:rPr lang="en-US"/>
              <a:pPr/>
              <a:t>16</a:t>
            </a:fld>
            <a:endParaRPr lang="en-US"/>
          </a:p>
        </p:txBody>
      </p:sp>
      <p:sp>
        <p:nvSpPr>
          <p:cNvPr id="585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5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Jim Pellegrino</a:t>
            </a:r>
          </a:p>
        </p:txBody>
      </p:sp>
      <p:sp>
        <p:nvSpPr>
          <p:cNvPr id="5" name="Rectangle 3"/>
          <p:cNvSpPr>
            <a:spLocks noGrp="1" noChangeArrowheads="1"/>
          </p:cNvSpPr>
          <p:nvPr>
            <p:ph type="dt" idx="1"/>
          </p:nvPr>
        </p:nvSpPr>
        <p:spPr>
          <a:ln/>
        </p:spPr>
        <p:txBody>
          <a:bodyPr/>
          <a:lstStyle/>
          <a:p>
            <a:r>
              <a:rPr lang="en-US"/>
              <a:t>February 22, 2010</a:t>
            </a:r>
          </a:p>
        </p:txBody>
      </p:sp>
      <p:sp>
        <p:nvSpPr>
          <p:cNvPr id="6" name="Rectangle 6"/>
          <p:cNvSpPr>
            <a:spLocks noGrp="1" noChangeArrowheads="1"/>
          </p:cNvSpPr>
          <p:nvPr>
            <p:ph type="ftr" sz="quarter" idx="4"/>
          </p:nvPr>
        </p:nvSpPr>
        <p:spPr>
          <a:ln/>
        </p:spPr>
        <p:txBody>
          <a:bodyPr/>
          <a:lstStyle/>
          <a:p>
            <a:r>
              <a:rPr lang="en-US"/>
              <a:t>Learning Sciences Research Institute                         University of Illinois at Chicago</a:t>
            </a:r>
          </a:p>
        </p:txBody>
      </p:sp>
      <p:sp>
        <p:nvSpPr>
          <p:cNvPr id="7" name="Rectangle 7"/>
          <p:cNvSpPr>
            <a:spLocks noGrp="1" noChangeArrowheads="1"/>
          </p:cNvSpPr>
          <p:nvPr>
            <p:ph type="sldNum" sz="quarter" idx="5"/>
          </p:nvPr>
        </p:nvSpPr>
        <p:spPr>
          <a:ln/>
        </p:spPr>
        <p:txBody>
          <a:bodyPr/>
          <a:lstStyle/>
          <a:p>
            <a:fld id="{040F9FD8-4733-1F4C-A83A-0B49AF29DCBD}" type="slidenum">
              <a:rPr lang="en-US"/>
              <a:pPr/>
              <a:t>17</a:t>
            </a:fld>
            <a:endParaRPr lang="en-US"/>
          </a:p>
        </p:txBody>
      </p:sp>
      <p:sp>
        <p:nvSpPr>
          <p:cNvPr id="12922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92291" name="Rectangle 3"/>
          <p:cNvSpPr>
            <a:spLocks noGrp="1" noChangeArrowheads="1"/>
          </p:cNvSpPr>
          <p:nvPr>
            <p:ph type="body" idx="1"/>
          </p:nvPr>
        </p:nvSpPr>
        <p:spPr bwMode="auto">
          <a:xfrm>
            <a:off x="1143000" y="4343400"/>
            <a:ext cx="4572000" cy="39624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231775" indent="-231775"/>
            <a:r>
              <a:rPr lang="en-US"/>
              <a:t>Kristen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hdr" sz="quarter"/>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Jim Pellegrino                                              University of Illinois at Chicago             Learning Sciences Research Institute</a:t>
            </a:r>
            <a:endParaRPr lang="en-US" sz="1200"/>
          </a:p>
        </p:txBody>
      </p:sp>
      <p:sp>
        <p:nvSpPr>
          <p:cNvPr id="105474" name="Rectangle 3"/>
          <p:cNvSpPr>
            <a:spLocks noGrp="1" noChangeArrowheads="1"/>
          </p:cNvSpPr>
          <p:nvPr>
            <p:ph type="dt" sz="quarter" idx="1"/>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April 10, 2012</a:t>
            </a:r>
            <a:endParaRPr lang="en-US" sz="1200"/>
          </a:p>
        </p:txBody>
      </p:sp>
      <p:sp>
        <p:nvSpPr>
          <p:cNvPr id="105475" name="Rectangle 6"/>
          <p:cNvSpPr>
            <a:spLocks noGrp="1" noChangeArrowheads="1"/>
          </p:cNvSpPr>
          <p:nvPr>
            <p:ph type="ftr" sz="quarter" idx="4"/>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Successful STEM Education Workshop     University of Illinois at Chicago</a:t>
            </a:r>
            <a:endParaRPr lang="en-US" sz="1200"/>
          </a:p>
        </p:txBody>
      </p:sp>
      <p:sp>
        <p:nvSpPr>
          <p:cNvPr id="10547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D9CEDA-8069-9244-A6ED-9DDEC2FFFA9D}" type="slidenum">
              <a:rPr lang="en-US" sz="1200"/>
              <a:pPr/>
              <a:t>19</a:t>
            </a:fld>
            <a:endParaRPr lang="en-US" sz="1200"/>
          </a:p>
        </p:txBody>
      </p:sp>
      <p:sp>
        <p:nvSpPr>
          <p:cNvPr id="132505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05478" name="Rectangle 3"/>
          <p:cNvSpPr>
            <a:spLocks noGrp="1" noChangeArrowheads="1"/>
          </p:cNvSpPr>
          <p:nvPr>
            <p:ph type="body" idx="1"/>
          </p:nvPr>
        </p:nvSpPr>
        <p:spPr>
          <a:xfrm>
            <a:off x="1143000" y="4343400"/>
            <a:ext cx="4572000" cy="3962400"/>
          </a:xfrm>
          <a:solidFill>
            <a:srgbClr val="FFFFFF"/>
          </a:solidFill>
          <a:ln>
            <a:solidFill>
              <a:srgbClr val="000000"/>
            </a:solidFill>
            <a:miter lim="800000"/>
            <a:headEnd/>
            <a:tailEnd/>
          </a:ln>
        </p:spPr>
        <p:txBody>
          <a:bodyPr lIns="91431" tIns="45716" rIns="91431" bIns="45716"/>
          <a:lstStyle/>
          <a:p>
            <a:pPr marL="231775" indent="-231775"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C5B7B-E8D1-A346-A389-08206C5F7480}" type="slidenum">
              <a:rPr lang="en-US"/>
              <a:pPr/>
              <a:t>21</a:t>
            </a:fld>
            <a:endParaRPr lang="en-US"/>
          </a:p>
        </p:txBody>
      </p:sp>
      <p:sp>
        <p:nvSpPr>
          <p:cNvPr id="642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2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F397BD6-722A-614B-B68D-3656046C0AC0}" type="slidenum">
              <a:rPr lang="en-US"/>
              <a:pPr/>
              <a:t>22</a:t>
            </a:fld>
            <a:endParaRPr lang="en-US"/>
          </a:p>
        </p:txBody>
      </p:sp>
      <p:sp>
        <p:nvSpPr>
          <p:cNvPr id="551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a:solidFill>
                  <a:schemeClr val="tx1"/>
                </a:solidFill>
                <a:latin typeface="Times" charset="0"/>
                <a:ea typeface="ＭＳ Ｐゴシック" charset="0"/>
              </a:defRPr>
            </a:lvl1pPr>
            <a:lvl2pPr marL="37931725" indent="-37474525" defTabSz="45720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A9CE4CFF-7906-F34F-B980-CF4A50E12FE4}" type="slidenum">
              <a:rPr lang="en-US" sz="1200">
                <a:latin typeface="Calibri" charset="0"/>
                <a:cs typeface="ＭＳ Ｐゴシック" charset="0"/>
              </a:rPr>
              <a:pPr algn="r" eaLnBrk="1" hangingPunct="1"/>
              <a:t>22</a:t>
            </a:fld>
            <a:endParaRPr lang="en-US" sz="1200">
              <a:latin typeface="Calibri" charset="0"/>
              <a:cs typeface="ＭＳ Ｐゴシック" charset="0"/>
            </a:endParaRPr>
          </a:p>
        </p:txBody>
      </p:sp>
      <p:sp>
        <p:nvSpPr>
          <p:cNvPr id="551939"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51940"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defTabSz="457200">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11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smtClean="0">
                <a:solidFill>
                  <a:srgbClr val="4F81BD"/>
                </a:solidFill>
              </a:rPr>
              <a:t>Jim Pellegrino                                              University of Illinois at Chicago             Learning Sciences Research Institute</a:t>
            </a:r>
            <a:endParaRPr lang="en-US">
              <a:solidFill>
                <a:srgbClr val="4F81BD"/>
              </a:solidFill>
            </a:endParaRPr>
          </a:p>
        </p:txBody>
      </p:sp>
      <p:sp>
        <p:nvSpPr>
          <p:cNvPr id="5" name="Rectangle 3"/>
          <p:cNvSpPr>
            <a:spLocks noGrp="1" noChangeArrowheads="1"/>
          </p:cNvSpPr>
          <p:nvPr>
            <p:ph type="dt" sz="quarter" idx="1"/>
          </p:nvPr>
        </p:nvSpPr>
        <p:spPr/>
        <p:txBody>
          <a:bodyPr/>
          <a:lstStyle/>
          <a:p>
            <a:pPr>
              <a:defRPr/>
            </a:pPr>
            <a:r>
              <a:rPr lang="en-US" smtClean="0">
                <a:solidFill>
                  <a:srgbClr val="4F81BD"/>
                </a:solidFill>
              </a:rPr>
              <a:t>April 10, 2012</a:t>
            </a:r>
            <a:endParaRPr lang="en-US">
              <a:solidFill>
                <a:srgbClr val="4F81BD"/>
              </a:solidFill>
            </a:endParaRPr>
          </a:p>
        </p:txBody>
      </p:sp>
      <p:sp>
        <p:nvSpPr>
          <p:cNvPr id="6" name="Rectangle 6"/>
          <p:cNvSpPr>
            <a:spLocks noGrp="1" noChangeArrowheads="1"/>
          </p:cNvSpPr>
          <p:nvPr>
            <p:ph type="ftr" sz="quarter" idx="4"/>
          </p:nvPr>
        </p:nvSpPr>
        <p:spPr/>
        <p:txBody>
          <a:bodyPr/>
          <a:lstStyle/>
          <a:p>
            <a:pPr>
              <a:defRPr/>
            </a:pPr>
            <a:r>
              <a:rPr lang="en-US" smtClean="0">
                <a:solidFill>
                  <a:srgbClr val="4F81BD"/>
                </a:solidFill>
              </a:rPr>
              <a:t>Successful STEM Education Workshop     University of Illinois at Chicago</a:t>
            </a:r>
            <a:endParaRPr lang="en-US">
              <a:solidFill>
                <a:srgbClr val="4F81BD"/>
              </a:solidFill>
            </a:endParaRPr>
          </a:p>
        </p:txBody>
      </p:sp>
      <p:sp>
        <p:nvSpPr>
          <p:cNvPr id="7" name="Rectangle 7"/>
          <p:cNvSpPr>
            <a:spLocks noGrp="1" noChangeArrowheads="1"/>
          </p:cNvSpPr>
          <p:nvPr>
            <p:ph type="sldNum" sz="quarter" idx="5"/>
          </p:nvPr>
        </p:nvSpPr>
        <p:spPr/>
        <p:txBody>
          <a:bodyPr/>
          <a:lstStyle/>
          <a:p>
            <a:pPr>
              <a:defRPr/>
            </a:pPr>
            <a:fld id="{F9380FAB-FAA2-D847-A291-28174C5F819A}" type="slidenum">
              <a:rPr lang="en-US">
                <a:solidFill>
                  <a:srgbClr val="4F81BD"/>
                </a:solidFill>
              </a:rPr>
              <a:pPr>
                <a:defRPr/>
              </a:pPr>
              <a:t>26</a:t>
            </a:fld>
            <a:endParaRPr lang="en-US">
              <a:solidFill>
                <a:srgbClr val="4F81BD"/>
              </a:solidFill>
            </a:endParaRPr>
          </a:p>
        </p:txBody>
      </p:sp>
      <p:sp>
        <p:nvSpPr>
          <p:cNvPr id="819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81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Jim Pellegrino                                              University of Illinois at Chicago             Learning Sciences Research Institute</a:t>
            </a:r>
            <a:endParaRPr lang="en-US" sz="1200"/>
          </a:p>
        </p:txBody>
      </p:sp>
      <p:sp>
        <p:nvSpPr>
          <p:cNvPr id="20482"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April 10, 2012</a:t>
            </a:r>
            <a:endParaRPr lang="en-US" sz="1200"/>
          </a:p>
        </p:txBody>
      </p:sp>
      <p:sp>
        <p:nvSpPr>
          <p:cNvPr id="20483"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Successful STEM Education Workshop     University of Illinois at Chicago</a:t>
            </a:r>
            <a:endParaRPr lang="en-US" sz="1200"/>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smtClean="0">
                <a:solidFill>
                  <a:srgbClr val="4F81BD"/>
                </a:solidFill>
              </a:rPr>
              <a:t>Jim Pellegrino                                              University of Illinois at Chicago             Learning Sciences Research Institute</a:t>
            </a:r>
            <a:endParaRPr lang="en-US">
              <a:solidFill>
                <a:srgbClr val="4F81BD"/>
              </a:solidFill>
            </a:endParaRPr>
          </a:p>
        </p:txBody>
      </p:sp>
      <p:sp>
        <p:nvSpPr>
          <p:cNvPr id="5" name="Rectangle 3"/>
          <p:cNvSpPr>
            <a:spLocks noGrp="1" noChangeArrowheads="1"/>
          </p:cNvSpPr>
          <p:nvPr>
            <p:ph type="dt" sz="quarter" idx="1"/>
          </p:nvPr>
        </p:nvSpPr>
        <p:spPr/>
        <p:txBody>
          <a:bodyPr/>
          <a:lstStyle/>
          <a:p>
            <a:pPr>
              <a:defRPr/>
            </a:pPr>
            <a:r>
              <a:rPr lang="en-US" smtClean="0">
                <a:solidFill>
                  <a:srgbClr val="4F81BD"/>
                </a:solidFill>
              </a:rPr>
              <a:t>April 10, 2012</a:t>
            </a:r>
            <a:endParaRPr lang="en-US">
              <a:solidFill>
                <a:srgbClr val="4F81BD"/>
              </a:solidFill>
            </a:endParaRPr>
          </a:p>
        </p:txBody>
      </p:sp>
      <p:sp>
        <p:nvSpPr>
          <p:cNvPr id="6" name="Rectangle 6"/>
          <p:cNvSpPr>
            <a:spLocks noGrp="1" noChangeArrowheads="1"/>
          </p:cNvSpPr>
          <p:nvPr>
            <p:ph type="ftr" sz="quarter" idx="4"/>
          </p:nvPr>
        </p:nvSpPr>
        <p:spPr/>
        <p:txBody>
          <a:bodyPr/>
          <a:lstStyle/>
          <a:p>
            <a:pPr>
              <a:defRPr/>
            </a:pPr>
            <a:r>
              <a:rPr lang="en-US" smtClean="0">
                <a:solidFill>
                  <a:srgbClr val="4F81BD"/>
                </a:solidFill>
              </a:rPr>
              <a:t>Successful STEM Education Workshop     University of Illinois at Chicago</a:t>
            </a:r>
            <a:endParaRPr lang="en-US">
              <a:solidFill>
                <a:srgbClr val="4F81BD"/>
              </a:solidFill>
            </a:endParaRPr>
          </a:p>
        </p:txBody>
      </p:sp>
      <p:sp>
        <p:nvSpPr>
          <p:cNvPr id="7" name="Rectangle 7"/>
          <p:cNvSpPr>
            <a:spLocks noGrp="1" noChangeArrowheads="1"/>
          </p:cNvSpPr>
          <p:nvPr>
            <p:ph type="sldNum" sz="quarter" idx="5"/>
          </p:nvPr>
        </p:nvSpPr>
        <p:spPr/>
        <p:txBody>
          <a:bodyPr/>
          <a:lstStyle/>
          <a:p>
            <a:pPr>
              <a:defRPr/>
            </a:pPr>
            <a:fld id="{FA0A2A1D-DD57-5A44-A8E1-5B7DF89FC2F3}" type="slidenum">
              <a:rPr lang="en-US">
                <a:solidFill>
                  <a:srgbClr val="4F81BD"/>
                </a:solidFill>
              </a:rPr>
              <a:pPr>
                <a:defRPr/>
              </a:pPr>
              <a:t>27</a:t>
            </a:fld>
            <a:endParaRPr lang="en-US">
              <a:solidFill>
                <a:srgbClr val="4F81BD"/>
              </a:solidFill>
            </a:endParaRPr>
          </a:p>
        </p:txBody>
      </p:sp>
      <p:sp>
        <p:nvSpPr>
          <p:cNvPr id="91750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17507" name="Rectangle 3"/>
          <p:cNvSpPr>
            <a:spLocks noGrp="1" noChangeArrowheads="1"/>
          </p:cNvSpPr>
          <p:nvPr>
            <p:ph type="body" idx="1"/>
          </p:nvPr>
        </p:nvSpPr>
        <p:spPr>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solidFill>
                  <a:prstClr val="black"/>
                </a:solidFill>
              </a:rPr>
              <a:t>Jim Pellegrino                                              University of Illinois at Chicago             Learning Sciences Research Institute</a:t>
            </a:r>
            <a:endParaRPr lang="en-US">
              <a:solidFill>
                <a:prstClr val="black"/>
              </a:solidFill>
            </a:endParaRPr>
          </a:p>
        </p:txBody>
      </p:sp>
      <p:sp>
        <p:nvSpPr>
          <p:cNvPr id="5" name="Rectangle 3"/>
          <p:cNvSpPr>
            <a:spLocks noGrp="1" noChangeArrowheads="1"/>
          </p:cNvSpPr>
          <p:nvPr>
            <p:ph type="dt" idx="1"/>
          </p:nvPr>
        </p:nvSpPr>
        <p:spPr>
          <a:ln/>
        </p:spPr>
        <p:txBody>
          <a:bodyPr/>
          <a:lstStyle/>
          <a:p>
            <a:r>
              <a:rPr lang="en-US" smtClean="0">
                <a:solidFill>
                  <a:prstClr val="black"/>
                </a:solidFill>
              </a:rPr>
              <a:t>April 10, 2012</a:t>
            </a:r>
            <a:endParaRPr lang="en-US">
              <a:solidFill>
                <a:prstClr val="black"/>
              </a:solidFill>
            </a:endParaRPr>
          </a:p>
        </p:txBody>
      </p:sp>
      <p:sp>
        <p:nvSpPr>
          <p:cNvPr id="6" name="Rectangle 6"/>
          <p:cNvSpPr>
            <a:spLocks noGrp="1" noChangeArrowheads="1"/>
          </p:cNvSpPr>
          <p:nvPr>
            <p:ph type="ftr" sz="quarter" idx="4"/>
          </p:nvPr>
        </p:nvSpPr>
        <p:spPr>
          <a:ln/>
        </p:spPr>
        <p:txBody>
          <a:bodyPr/>
          <a:lstStyle/>
          <a:p>
            <a:r>
              <a:rPr lang="en-US" smtClean="0">
                <a:solidFill>
                  <a:prstClr val="black"/>
                </a:solidFill>
              </a:rPr>
              <a:t>Successful STEM Education Workshop     University of Illinois at Chicago</a:t>
            </a:r>
            <a:endParaRPr lang="en-US">
              <a:solidFill>
                <a:prstClr val="black"/>
              </a:solidFill>
            </a:endParaRPr>
          </a:p>
        </p:txBody>
      </p:sp>
      <p:sp>
        <p:nvSpPr>
          <p:cNvPr id="7" name="Rectangle 7"/>
          <p:cNvSpPr>
            <a:spLocks noGrp="1" noChangeArrowheads="1"/>
          </p:cNvSpPr>
          <p:nvPr>
            <p:ph type="sldNum" sz="quarter" idx="5"/>
          </p:nvPr>
        </p:nvSpPr>
        <p:spPr>
          <a:ln/>
        </p:spPr>
        <p:txBody>
          <a:bodyPr/>
          <a:lstStyle/>
          <a:p>
            <a:fld id="{E850B864-513B-004C-87FF-857DEF2BAB03}" type="slidenum">
              <a:rPr lang="en-US">
                <a:solidFill>
                  <a:prstClr val="black"/>
                </a:solidFill>
              </a:rPr>
              <a:pPr/>
              <a:t>28</a:t>
            </a:fld>
            <a:endParaRPr lang="en-US">
              <a:solidFill>
                <a:prstClr val="black"/>
              </a:solidFill>
            </a:endParaRPr>
          </a:p>
        </p:txBody>
      </p:sp>
      <p:sp>
        <p:nvSpPr>
          <p:cNvPr id="26626" name="Rectangle 2"/>
          <p:cNvSpPr>
            <a:spLocks noGrp="1" noRot="1" noChangeAspect="1" noChangeArrowheads="1" noTextEdit="1"/>
          </p:cNvSpPr>
          <p:nvPr>
            <p:ph type="sldImg"/>
          </p:nvPr>
        </p:nvSpPr>
        <p:spPr>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2AA0C5-F3B1-4758-A678-86ED6D8C2DC6}" type="slidenum">
              <a:rPr lang="en-US" smtClean="0">
                <a:latin typeface="Arial" pitchFamily="34" charset="0"/>
              </a:rPr>
              <a:pPr fontAlgn="base">
                <a:spcBef>
                  <a:spcPct val="0"/>
                </a:spcBef>
                <a:spcAft>
                  <a:spcPct val="0"/>
                </a:spcAft>
              </a:pPr>
              <a:t>29</a:t>
            </a:fld>
            <a:endParaRPr lang="en-US" smtClean="0">
              <a:latin typeface="Arial" pitchFamily="34" charset="0"/>
            </a:endParaRPr>
          </a:p>
        </p:txBody>
      </p:sp>
      <p:sp>
        <p:nvSpPr>
          <p:cNvPr id="4099" name="Rectangle 7"/>
          <p:cNvSpPr txBox="1">
            <a:spLocks noGrp="1" noChangeArrowheads="1"/>
          </p:cNvSpPr>
          <p:nvPr/>
        </p:nvSpPr>
        <p:spPr bwMode="auto">
          <a:xfrm>
            <a:off x="3884613" y="8685214"/>
            <a:ext cx="2971800" cy="457201"/>
          </a:xfrm>
          <a:prstGeom prst="rect">
            <a:avLst/>
          </a:prstGeom>
          <a:noFill/>
          <a:ln w="9525">
            <a:noFill/>
            <a:miter lim="800000"/>
            <a:headEnd/>
            <a:tailEnd/>
          </a:ln>
        </p:spPr>
        <p:txBody>
          <a:bodyPr lIns="90018" tIns="45010" rIns="90018" bIns="45010" anchor="b"/>
          <a:lstStyle/>
          <a:p>
            <a:pPr algn="r" defTabSz="895481"/>
            <a:fld id="{BE3CE4BA-3C97-4298-B579-E8E2C14BADB2}" type="slidenum">
              <a:rPr lang="en-US" sz="1200">
                <a:latin typeface="Calibri" pitchFamily="34" charset="0"/>
              </a:rPr>
              <a:pPr algn="r" defTabSz="895481"/>
              <a:t>29</a:t>
            </a:fld>
            <a:endParaRPr lang="en-US" sz="1200" dirty="0">
              <a:latin typeface="Calibri" pitchFamily="34" charset="0"/>
            </a:endParaRPr>
          </a:p>
        </p:txBody>
      </p:sp>
      <p:sp>
        <p:nvSpPr>
          <p:cNvPr id="41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01" name="Rectangle 3"/>
          <p:cNvSpPr>
            <a:spLocks noGrp="1" noChangeArrowheads="1"/>
          </p:cNvSpPr>
          <p:nvPr>
            <p:ph type="body" idx="1"/>
          </p:nvPr>
        </p:nvSpPr>
        <p:spPr bwMode="auto">
          <a:xfrm>
            <a:off x="687390" y="4343401"/>
            <a:ext cx="5483225" cy="4114801"/>
          </a:xfrm>
          <a:noFill/>
        </p:spPr>
        <p:txBody>
          <a:bodyPr wrap="square" lIns="90018" tIns="45010" rIns="90018" bIns="45010"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Jim Pellegrino                                              University of Illinois at Chicago             Learning Sciences Research Institute</a:t>
            </a:r>
            <a:endParaRPr lang="en-US"/>
          </a:p>
        </p:txBody>
      </p:sp>
      <p:sp>
        <p:nvSpPr>
          <p:cNvPr id="5" name="Date Placeholder 4"/>
          <p:cNvSpPr>
            <a:spLocks noGrp="1"/>
          </p:cNvSpPr>
          <p:nvPr>
            <p:ph type="dt" idx="11"/>
          </p:nvPr>
        </p:nvSpPr>
        <p:spPr/>
        <p:txBody>
          <a:bodyPr/>
          <a:lstStyle/>
          <a:p>
            <a:pPr>
              <a:defRPr/>
            </a:pPr>
            <a:r>
              <a:rPr lang="en-US" smtClean="0"/>
              <a:t>April 10, 2012</a:t>
            </a:r>
            <a:endParaRPr lang="en-US"/>
          </a:p>
        </p:txBody>
      </p:sp>
      <p:sp>
        <p:nvSpPr>
          <p:cNvPr id="6" name="Slide Number Placeholder 5"/>
          <p:cNvSpPr>
            <a:spLocks noGrp="1"/>
          </p:cNvSpPr>
          <p:nvPr>
            <p:ph type="sldNum" sz="quarter" idx="12"/>
          </p:nvPr>
        </p:nvSpPr>
        <p:spPr/>
        <p:txBody>
          <a:bodyPr/>
          <a:lstStyle/>
          <a:p>
            <a:pPr>
              <a:defRPr/>
            </a:pPr>
            <a:fld id="{BD9E44A1-E523-46F2-8AA9-F8312ADC986B}" type="slidenum">
              <a:rPr lang="en-US" smtClean="0"/>
              <a:pPr>
                <a:defRPr/>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354F93-CCE0-4DC8-BE5E-726FB74968AA}" type="slidenum">
              <a:rPr lang="en-US" smtClean="0">
                <a:latin typeface="Arial" pitchFamily="34" charset="0"/>
              </a:rPr>
              <a:pPr fontAlgn="base">
                <a:spcBef>
                  <a:spcPct val="0"/>
                </a:spcBef>
                <a:spcAft>
                  <a:spcPct val="0"/>
                </a:spcAft>
              </a:pPr>
              <a:t>31</a:t>
            </a:fld>
            <a:endParaRPr lang="en-US" smtClean="0">
              <a:latin typeface="Arial" pitchFamily="34" charset="0"/>
            </a:endParaRPr>
          </a:p>
        </p:txBody>
      </p:sp>
      <p:sp>
        <p:nvSpPr>
          <p:cNvPr id="44037" name="Date Placeholder 4"/>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April 10, 2012</a:t>
            </a:r>
          </a:p>
        </p:txBody>
      </p:sp>
      <p:sp>
        <p:nvSpPr>
          <p:cNvPr id="44038" name="Header Placeholder 5"/>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t>Jim Pellegrino                                              University of Illinois at Chicago             Learning Sciences Research Institute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Jim Pellegrino                                              University of Illinois at Chicago             Learning Sciences Research Institute</a:t>
            </a:r>
            <a:endParaRPr lang="en-US" sz="1200"/>
          </a:p>
        </p:txBody>
      </p:sp>
      <p:sp>
        <p:nvSpPr>
          <p:cNvPr id="22530"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April 10, 2012</a:t>
            </a:r>
            <a:endParaRPr lang="en-US" sz="1200"/>
          </a:p>
        </p:txBody>
      </p:sp>
      <p:sp>
        <p:nvSpPr>
          <p:cNvPr id="2253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Successful STEM Education Workshop     University of Illinois at Chicago</a:t>
            </a:r>
            <a:endParaRPr lang="en-US" sz="1200"/>
          </a:p>
        </p:txBody>
      </p:sp>
      <p:sp>
        <p:nvSpPr>
          <p:cNvPr id="22532" name="Rectangle 2"/>
          <p:cNvSpPr>
            <a:spLocks noGrp="1" noRot="1" noChangeAspect="1" noChangeArrowheads="1" noTextEdit="1"/>
          </p:cNvSpPr>
          <p:nvPr>
            <p:ph type="sldImg"/>
          </p:nvPr>
        </p:nvSpPr>
        <p:spPr>
          <a:ln/>
        </p:spPr>
      </p:sp>
      <p:sp>
        <p:nvSpPr>
          <p:cNvPr id="225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Jim Pellegrino                                              University of Illinois at Chicago             Learning Sciences Research Institute</a:t>
            </a:r>
            <a:endParaRPr lang="en-US" sz="1200"/>
          </a:p>
        </p:txBody>
      </p:sp>
      <p:sp>
        <p:nvSpPr>
          <p:cNvPr id="18434"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April 10, 2012</a:t>
            </a:r>
            <a:endParaRPr lang="en-US" sz="1200"/>
          </a:p>
        </p:txBody>
      </p:sp>
      <p:sp>
        <p:nvSpPr>
          <p:cNvPr id="1843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Successful STEM Education Workshop     University of Illinois at Chicago</a:t>
            </a:r>
            <a:endParaRPr lang="en-US" sz="1200"/>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Jim Pellegrino                                              University of Illinois at Chicago             Learning Sciences Research Institute</a:t>
            </a:r>
            <a:endParaRPr lang="en-US" sz="1200"/>
          </a:p>
        </p:txBody>
      </p:sp>
      <p:sp>
        <p:nvSpPr>
          <p:cNvPr id="38914"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April 10, 2012</a:t>
            </a:r>
            <a:endParaRPr lang="en-US" sz="1200"/>
          </a:p>
        </p:txBody>
      </p:sp>
      <p:sp>
        <p:nvSpPr>
          <p:cNvPr id="38915"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Successful STEM Education Workshop     University of Illinois at Chicago</a:t>
            </a:r>
            <a:endParaRPr lang="en-US" sz="1200"/>
          </a:p>
        </p:txBody>
      </p:sp>
      <p:sp>
        <p:nvSpPr>
          <p:cNvPr id="38916" name="Slide Image Placeholder 1"/>
          <p:cNvSpPr>
            <a:spLocks noGrp="1" noRot="1" noChangeAspect="1" noTextEdit="1"/>
          </p:cNvSpPr>
          <p:nvPr>
            <p:ph type="sldImg"/>
          </p:nvPr>
        </p:nvSpPr>
        <p:spPr>
          <a:solidFill>
            <a:srgbClr val="FFFFFF"/>
          </a:solidFill>
          <a:ln/>
        </p:spPr>
      </p:sp>
      <p:sp>
        <p:nvSpPr>
          <p:cNvPr id="38917" name="Notes Placeholder 2"/>
          <p:cNvSpPr>
            <a:spLocks noGrp="1"/>
          </p:cNvSpPr>
          <p:nvPr>
            <p:ph type="body" idx="1"/>
          </p:nvPr>
        </p:nvSpPr>
        <p:spPr>
          <a:xfrm>
            <a:off x="533400" y="4648200"/>
            <a:ext cx="5867400" cy="3657600"/>
          </a:xfrm>
          <a:noFill/>
          <a:ln>
            <a:solidFill>
              <a:srgbClr val="000000"/>
            </a:solidFill>
          </a:ln>
          <a:extLst>
            <a:ext uri="{909E8E84-426E-40dd-AFC4-6F175D3DCCD1}">
              <a14:hiddenFill xmlns:a14="http://schemas.microsoft.com/office/drawing/2010/main" xmlns="">
                <a:solidFill>
                  <a:srgbClr val="FFFFFF"/>
                </a:solidFill>
              </a14:hiddenFill>
            </a:ext>
          </a:extLst>
        </p:spPr>
        <p:txBody>
          <a:bodyPr lIns="91431" tIns="45716" rIns="91431" bIns="45716"/>
          <a:lstStyle/>
          <a:p>
            <a:pPr marL="231775" indent="-231775"/>
            <a:endParaRPr lang="en-US" dirty="0">
              <a:latin typeface="Arial" charset="0"/>
              <a:ea typeface="ＭＳ Ｐゴシック" charset="0"/>
              <a:cs typeface="ＭＳ Ｐゴシック" charset="0"/>
            </a:endParaRPr>
          </a:p>
        </p:txBody>
      </p:sp>
      <p:sp>
        <p:nvSpPr>
          <p:cNvPr id="3891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lstStyle>
            <a:lvl1pPr defTabSz="898525">
              <a:defRPr sz="2400">
                <a:solidFill>
                  <a:schemeClr val="tx1"/>
                </a:solidFill>
                <a:latin typeface="Arial" charset="0"/>
                <a:ea typeface="ＭＳ Ｐゴシック" charset="0"/>
                <a:cs typeface="ＭＳ Ｐゴシック" charset="0"/>
              </a:defRPr>
            </a:lvl1pPr>
            <a:lvl2pPr marL="742950" indent="-285750" defTabSz="898525">
              <a:defRPr sz="2400">
                <a:solidFill>
                  <a:schemeClr val="tx1"/>
                </a:solidFill>
                <a:latin typeface="Arial" charset="0"/>
                <a:ea typeface="ＭＳ Ｐゴシック" charset="0"/>
              </a:defRPr>
            </a:lvl2pPr>
            <a:lvl3pPr marL="1143000" indent="-228600" defTabSz="898525">
              <a:defRPr sz="2400">
                <a:solidFill>
                  <a:schemeClr val="tx1"/>
                </a:solidFill>
                <a:latin typeface="Arial" charset="0"/>
                <a:ea typeface="ＭＳ Ｐゴシック" charset="0"/>
              </a:defRPr>
            </a:lvl3pPr>
            <a:lvl4pPr marL="1600200" indent="-228600" defTabSz="898525">
              <a:defRPr sz="2400">
                <a:solidFill>
                  <a:schemeClr val="tx1"/>
                </a:solidFill>
                <a:latin typeface="Arial" charset="0"/>
                <a:ea typeface="ＭＳ Ｐゴシック" charset="0"/>
              </a:defRPr>
            </a:lvl4pPr>
            <a:lvl5pPr marL="2057400" indent="-228600" defTabSz="898525">
              <a:defRPr sz="2400">
                <a:solidFill>
                  <a:schemeClr val="tx1"/>
                </a:solidFill>
                <a:latin typeface="Arial" charset="0"/>
                <a:ea typeface="ＭＳ Ｐゴシック" charset="0"/>
              </a:defRPr>
            </a:lvl5pPr>
            <a:lvl6pPr marL="2514600" indent="-228600" defTabSz="8985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985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985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985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F3FCEE-91EC-A247-8504-D766E24DD50A}" type="slidenum">
              <a:rPr lang="en-US">
                <a:latin typeface="Times" charset="0"/>
              </a:rPr>
              <a:pPr eaLnBrk="1" hangingPunct="1"/>
              <a:t>35</a:t>
            </a:fld>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smtClean="0"/>
              <a:t>Jim Pellegrino                                              University of Illinois at Chicago             Learning Sciences Research Institute</a:t>
            </a:r>
            <a:endParaRPr lang="en-US"/>
          </a:p>
        </p:txBody>
      </p:sp>
      <p:sp>
        <p:nvSpPr>
          <p:cNvPr id="5" name="Rectangle 3"/>
          <p:cNvSpPr>
            <a:spLocks noGrp="1" noChangeArrowheads="1"/>
          </p:cNvSpPr>
          <p:nvPr>
            <p:ph type="dt" sz="quarter" idx="1"/>
          </p:nvPr>
        </p:nvSpPr>
        <p:spPr/>
        <p:txBody>
          <a:bodyPr/>
          <a:lstStyle/>
          <a:p>
            <a:pPr>
              <a:defRPr/>
            </a:pPr>
            <a:r>
              <a:rPr lang="en-US" smtClean="0"/>
              <a:t>April 10, 2012</a:t>
            </a:r>
            <a:endParaRPr lang="en-US"/>
          </a:p>
        </p:txBody>
      </p:sp>
      <p:sp>
        <p:nvSpPr>
          <p:cNvPr id="6" name="Rectangle 6"/>
          <p:cNvSpPr>
            <a:spLocks noGrp="1" noChangeArrowheads="1"/>
          </p:cNvSpPr>
          <p:nvPr>
            <p:ph type="ftr" sz="quarter" idx="4"/>
          </p:nvPr>
        </p:nvSpPr>
        <p:spPr/>
        <p:txBody>
          <a:bodyPr/>
          <a:lstStyle/>
          <a:p>
            <a:pPr>
              <a:defRPr/>
            </a:pPr>
            <a:r>
              <a:rPr lang="en-US" smtClean="0"/>
              <a:t>Successful STEM Education Workshop     University of Illinois at Chicago</a:t>
            </a:r>
            <a:endParaRPr lang="en-US"/>
          </a:p>
        </p:txBody>
      </p:sp>
      <p:sp>
        <p:nvSpPr>
          <p:cNvPr id="7" name="Rectangle 7"/>
          <p:cNvSpPr>
            <a:spLocks noGrp="1" noChangeArrowheads="1"/>
          </p:cNvSpPr>
          <p:nvPr>
            <p:ph type="sldNum" sz="quarter" idx="5"/>
          </p:nvPr>
        </p:nvSpPr>
        <p:spPr/>
        <p:txBody>
          <a:bodyPr/>
          <a:lstStyle/>
          <a:p>
            <a:pPr>
              <a:defRPr/>
            </a:pPr>
            <a:fld id="{3E0C8ED5-A90F-BA42-B5F0-2831C76138FC}" type="slidenum">
              <a:rPr lang="en-US"/>
              <a:pPr>
                <a:defRPr/>
              </a:pPr>
              <a:t>4</a:t>
            </a:fld>
            <a:endParaRPr lang="en-US"/>
          </a:p>
        </p:txBody>
      </p:sp>
      <p:sp>
        <p:nvSpPr>
          <p:cNvPr id="97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707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Jim Pellegrino                                              University of Illinois at Chicago             Learning Sciences Research Institute</a:t>
            </a:r>
            <a:endParaRPr lang="en-US" sz="1200"/>
          </a:p>
        </p:txBody>
      </p:sp>
      <p:sp>
        <p:nvSpPr>
          <p:cNvPr id="53250"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April 10, 2012</a:t>
            </a:r>
            <a:endParaRPr lang="en-US" sz="1200"/>
          </a:p>
        </p:txBody>
      </p:sp>
      <p:sp>
        <p:nvSpPr>
          <p:cNvPr id="5325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t>Successful STEM Education Workshop     University of Illinois at Chicago</a:t>
            </a:r>
            <a:endParaRPr lang="en-US" sz="1200"/>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8F6AEA-B096-0C4D-A9F2-A817A6831F82}" type="slidenum">
              <a:rPr lang="en-US"/>
              <a:pPr/>
              <a:t>9</a:t>
            </a:fld>
            <a:endParaRPr lang="en-US"/>
          </a:p>
        </p:txBody>
      </p:sp>
      <p:sp>
        <p:nvSpPr>
          <p:cNvPr id="547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47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solidFill>
                  <a:prstClr val="black"/>
                </a:solidFill>
              </a:rPr>
              <a:t>Jim Pellegrino                                              University of Illinois at Chicago             Learning Sciences Research Institute</a:t>
            </a:r>
            <a:endParaRPr lang="en-US" sz="1200">
              <a:solidFill>
                <a:prstClr val="black"/>
              </a:solidFill>
            </a:endParaRPr>
          </a:p>
        </p:txBody>
      </p:sp>
      <p:sp>
        <p:nvSpPr>
          <p:cNvPr id="72706"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solidFill>
                  <a:prstClr val="black"/>
                </a:solidFill>
              </a:rPr>
              <a:t>Successful STEM Education Workshop     University of Illinois at Chicago</a:t>
            </a:r>
            <a:endParaRPr lang="en-US" sz="1200">
              <a:solidFill>
                <a:prstClr val="black"/>
              </a:solidFill>
            </a:endParaRPr>
          </a:p>
        </p:txBody>
      </p:sp>
      <p:sp>
        <p:nvSpPr>
          <p:cNvPr id="7270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66A0E3-2861-1349-B712-817422A58DE2}" type="slidenum">
              <a:rPr lang="en-US" sz="1200">
                <a:solidFill>
                  <a:prstClr val="black"/>
                </a:solidFill>
              </a:rPr>
              <a:pPr eaLnBrk="1" hangingPunct="1"/>
              <a:t>10</a:t>
            </a:fld>
            <a:endParaRPr lang="en-US" sz="1200">
              <a:solidFill>
                <a:prstClr val="black"/>
              </a:solidFill>
            </a:endParaRPr>
          </a:p>
        </p:txBody>
      </p:sp>
      <p:sp>
        <p:nvSpPr>
          <p:cNvPr id="72708" name="Rectangle 2"/>
          <p:cNvSpPr>
            <a:spLocks noGrp="1" noRot="1" noChangeAspect="1" noChangeArrowheads="1"/>
          </p:cNvSpPr>
          <p:nvPr>
            <p:ph type="sldImg"/>
          </p:nvPr>
        </p:nvSpPr>
        <p:spPr>
          <a:solidFill>
            <a:srgbClr val="FFFFFF"/>
          </a:solidFill>
          <a:ln/>
        </p:spPr>
      </p:sp>
      <p:sp>
        <p:nvSpPr>
          <p:cNvPr id="7270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Jim Pellegrino                                              University of Illinois at Chicago             Learning Sciences Research Institute</a:t>
            </a:r>
            <a:endParaRPr lang="en-US"/>
          </a:p>
        </p:txBody>
      </p:sp>
      <p:sp>
        <p:nvSpPr>
          <p:cNvPr id="5" name="Rectangle 3"/>
          <p:cNvSpPr>
            <a:spLocks noGrp="1" noChangeArrowheads="1"/>
          </p:cNvSpPr>
          <p:nvPr>
            <p:ph type="dt" idx="1"/>
          </p:nvPr>
        </p:nvSpPr>
        <p:spPr>
          <a:ln/>
        </p:spPr>
        <p:txBody>
          <a:bodyPr/>
          <a:lstStyle/>
          <a:p>
            <a:r>
              <a:rPr lang="en-US" smtClean="0"/>
              <a:t>April 10, 2012</a:t>
            </a:r>
            <a:endParaRPr lang="en-US"/>
          </a:p>
        </p:txBody>
      </p:sp>
      <p:sp>
        <p:nvSpPr>
          <p:cNvPr id="6" name="Rectangle 6"/>
          <p:cNvSpPr>
            <a:spLocks noGrp="1" noChangeArrowheads="1"/>
          </p:cNvSpPr>
          <p:nvPr>
            <p:ph type="ftr" sz="quarter" idx="4"/>
          </p:nvPr>
        </p:nvSpPr>
        <p:spPr>
          <a:ln/>
        </p:spPr>
        <p:txBody>
          <a:bodyPr/>
          <a:lstStyle/>
          <a:p>
            <a:r>
              <a:rPr lang="en-US" smtClean="0"/>
              <a:t>Successful STEM Education Workshop     University of Illinois at Chicago</a:t>
            </a:r>
            <a:endParaRPr lang="en-US"/>
          </a:p>
        </p:txBody>
      </p:sp>
      <p:sp>
        <p:nvSpPr>
          <p:cNvPr id="7" name="Rectangle 7"/>
          <p:cNvSpPr>
            <a:spLocks noGrp="1" noChangeArrowheads="1"/>
          </p:cNvSpPr>
          <p:nvPr>
            <p:ph type="sldNum" sz="quarter" idx="5"/>
          </p:nvPr>
        </p:nvSpPr>
        <p:spPr>
          <a:ln/>
        </p:spPr>
        <p:txBody>
          <a:bodyPr/>
          <a:lstStyle/>
          <a:p>
            <a:fld id="{1E54195B-5819-4E41-83C2-3330A6D17C44}" type="slidenum">
              <a:rPr lang="en-US"/>
              <a:pPr/>
              <a:t>11</a:t>
            </a:fld>
            <a:endParaRPr lang="en-US"/>
          </a:p>
        </p:txBody>
      </p:sp>
      <p:sp>
        <p:nvSpPr>
          <p:cNvPr id="20787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787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smtClean="0"/>
              <a:t>Jim Pellegrino                                              University of Illinois at Chicago             Learning Sciences Research Institute</a:t>
            </a:r>
            <a:endParaRPr lang="en-US"/>
          </a:p>
        </p:txBody>
      </p:sp>
      <p:sp>
        <p:nvSpPr>
          <p:cNvPr id="5" name="Rectangle 3"/>
          <p:cNvSpPr>
            <a:spLocks noGrp="1" noChangeArrowheads="1"/>
          </p:cNvSpPr>
          <p:nvPr>
            <p:ph type="dt" idx="1"/>
          </p:nvPr>
        </p:nvSpPr>
        <p:spPr>
          <a:ln/>
        </p:spPr>
        <p:txBody>
          <a:bodyPr/>
          <a:lstStyle/>
          <a:p>
            <a:r>
              <a:rPr lang="en-US" smtClean="0"/>
              <a:t>April 10, 2012</a:t>
            </a:r>
            <a:endParaRPr lang="en-US"/>
          </a:p>
        </p:txBody>
      </p:sp>
      <p:sp>
        <p:nvSpPr>
          <p:cNvPr id="6" name="Rectangle 6"/>
          <p:cNvSpPr>
            <a:spLocks noGrp="1" noChangeArrowheads="1"/>
          </p:cNvSpPr>
          <p:nvPr>
            <p:ph type="ftr" sz="quarter" idx="4"/>
          </p:nvPr>
        </p:nvSpPr>
        <p:spPr>
          <a:ln/>
        </p:spPr>
        <p:txBody>
          <a:bodyPr/>
          <a:lstStyle/>
          <a:p>
            <a:r>
              <a:rPr lang="en-US" smtClean="0"/>
              <a:t>Successful STEM Education Workshop     University of Illinois at Chicago</a:t>
            </a:r>
            <a:endParaRPr lang="en-US"/>
          </a:p>
        </p:txBody>
      </p:sp>
      <p:sp>
        <p:nvSpPr>
          <p:cNvPr id="7" name="Rectangle 7"/>
          <p:cNvSpPr>
            <a:spLocks noGrp="1" noChangeArrowheads="1"/>
          </p:cNvSpPr>
          <p:nvPr>
            <p:ph type="sldNum" sz="quarter" idx="5"/>
          </p:nvPr>
        </p:nvSpPr>
        <p:spPr>
          <a:ln/>
        </p:spPr>
        <p:txBody>
          <a:bodyPr/>
          <a:lstStyle/>
          <a:p>
            <a:fld id="{B99AA101-1C0E-1748-A4E3-219A8E5D1CBC}" type="slidenum">
              <a:rPr lang="en-US"/>
              <a:pPr/>
              <a:t>12</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smtClean="0">
                <a:solidFill>
                  <a:prstClr val="black"/>
                </a:solidFill>
              </a:rPr>
              <a:t>Jim Pellegrino                                              University of Illinois at Chicago             Learning Sciences Research Institute</a:t>
            </a:r>
            <a:endParaRPr lang="en-US">
              <a:solidFill>
                <a:prstClr val="black"/>
              </a:solidFill>
            </a:endParaRPr>
          </a:p>
        </p:txBody>
      </p:sp>
      <p:sp>
        <p:nvSpPr>
          <p:cNvPr id="5" name="Rectangle 3"/>
          <p:cNvSpPr>
            <a:spLocks noGrp="1" noChangeArrowheads="1"/>
          </p:cNvSpPr>
          <p:nvPr>
            <p:ph type="dt" sz="quarter" idx="1"/>
          </p:nvPr>
        </p:nvSpPr>
        <p:spPr/>
        <p:txBody>
          <a:bodyPr/>
          <a:lstStyle/>
          <a:p>
            <a:pPr>
              <a:defRPr/>
            </a:pPr>
            <a:r>
              <a:rPr lang="en-US" smtClean="0">
                <a:solidFill>
                  <a:prstClr val="black"/>
                </a:solidFill>
              </a:rPr>
              <a:t>April 10, 2012</a:t>
            </a:r>
            <a:endParaRPr lang="en-US">
              <a:solidFill>
                <a:prstClr val="black"/>
              </a:solidFill>
            </a:endParaRPr>
          </a:p>
        </p:txBody>
      </p:sp>
      <p:sp>
        <p:nvSpPr>
          <p:cNvPr id="6" name="Rectangle 6"/>
          <p:cNvSpPr>
            <a:spLocks noGrp="1" noChangeArrowheads="1"/>
          </p:cNvSpPr>
          <p:nvPr>
            <p:ph type="ftr" sz="quarter" idx="4"/>
          </p:nvPr>
        </p:nvSpPr>
        <p:spPr/>
        <p:txBody>
          <a:bodyPr/>
          <a:lstStyle/>
          <a:p>
            <a:pPr>
              <a:defRPr/>
            </a:pPr>
            <a:r>
              <a:rPr lang="en-US" smtClean="0">
                <a:solidFill>
                  <a:prstClr val="black"/>
                </a:solidFill>
              </a:rPr>
              <a:t>Successful STEM Education Workshop     University of Illinois at Chicago</a:t>
            </a:r>
            <a:endParaRPr lang="en-US">
              <a:solidFill>
                <a:prstClr val="black"/>
              </a:solidFill>
            </a:endParaRPr>
          </a:p>
        </p:txBody>
      </p:sp>
      <p:sp>
        <p:nvSpPr>
          <p:cNvPr id="7" name="Rectangle 7"/>
          <p:cNvSpPr>
            <a:spLocks noGrp="1" noChangeArrowheads="1"/>
          </p:cNvSpPr>
          <p:nvPr>
            <p:ph type="sldNum" sz="quarter" idx="5"/>
          </p:nvPr>
        </p:nvSpPr>
        <p:spPr/>
        <p:txBody>
          <a:bodyPr/>
          <a:lstStyle/>
          <a:p>
            <a:pPr>
              <a:defRPr/>
            </a:pPr>
            <a:fld id="{6846C5A9-D02B-7A4D-A9AB-15E514761C7B}" type="slidenum">
              <a:rPr lang="en-US">
                <a:solidFill>
                  <a:prstClr val="black"/>
                </a:solidFill>
              </a:rPr>
              <a:pPr>
                <a:defRPr/>
              </a:pPr>
              <a:t>13</a:t>
            </a:fld>
            <a:endParaRPr lang="en-US">
              <a:solidFill>
                <a:prstClr val="black"/>
              </a:solidFill>
            </a:endParaRPr>
          </a:p>
        </p:txBody>
      </p:sp>
      <p:sp>
        <p:nvSpPr>
          <p:cNvPr id="907266" name="Rectangle 2"/>
          <p:cNvSpPr>
            <a:spLocks noGrp="1" noRot="1" noChangeAspect="1" noChangeArrowheads="1"/>
          </p:cNvSpPr>
          <p:nvPr>
            <p:ph type="sldImg"/>
          </p:nvPr>
        </p:nvSpPr>
        <p:spPr>
          <a:xfrm>
            <a:off x="1144588" y="685800"/>
            <a:ext cx="4572000" cy="3429000"/>
          </a:xfrm>
          <a:solidFill>
            <a:srgbClr val="FFFFFF"/>
          </a:solidFill>
          <a:ln/>
          <a:extLst>
            <a:ext uri="{FAA26D3D-D897-4be2-8F04-BA451C77F1D7}">
              <ma14:placeholderFlag xmlns:ma14="http://schemas.microsoft.com/office/mac/drawingml/2011/main" xmlns="" val="1"/>
            </a:ext>
          </a:extLst>
        </p:spPr>
      </p:sp>
      <p:sp>
        <p:nvSpPr>
          <p:cNvPr id="907267" name="Rectangle 3"/>
          <p:cNvSpPr>
            <a:spLocks noGrp="1" noChangeArrowheads="1"/>
          </p:cNvSpPr>
          <p:nvPr>
            <p:ph type="body" idx="1"/>
          </p:nvPr>
        </p:nvSpPr>
        <p:spPr>
          <a:solidFill>
            <a:srgbClr val="FFFFFF"/>
          </a:solidFill>
          <a:ln>
            <a:solidFill>
              <a:srgbClr val="000000"/>
            </a:solidFill>
            <a:miter lim="800000"/>
            <a:headEnd/>
            <a:tailEnd/>
          </a:ln>
        </p:spPr>
        <p:txBody>
          <a:bodyPr lIns="91432" tIns="45716" rIns="91432" bIns="45716"/>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4A996F0-1B9D-E847-836E-6F4D3BB3F61A}" type="datetime1">
              <a:rPr lang="en-US" smtClean="0"/>
              <a:pPr>
                <a:defRPr/>
              </a:pPr>
              <a:t>4/17/2012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77D71F-7D65-DE44-B7A0-FB0A3ADE54B4}" type="slidenum">
              <a:rPr lang="en-US"/>
              <a:pPr>
                <a:defRPr/>
              </a:pPr>
              <a:t>‹#›</a:t>
            </a:fld>
            <a:endParaRPr lang="en-US"/>
          </a:p>
        </p:txBody>
      </p:sp>
    </p:spTree>
    <p:extLst>
      <p:ext uri="{BB962C8B-B14F-4D97-AF65-F5344CB8AC3E}">
        <p14:creationId xmlns:p14="http://schemas.microsoft.com/office/powerpoint/2010/main" xmlns="" val="3925836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5F3E231-75E7-7041-96D0-97FA031EB393}" type="datetime1">
              <a:rPr lang="en-US" smtClean="0"/>
              <a:pPr>
                <a:defRPr/>
              </a:pPr>
              <a:t>4/17/2012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20BD52-3D9B-AF4D-B390-393398502F67}" type="slidenum">
              <a:rPr lang="en-US"/>
              <a:pPr>
                <a:defRPr/>
              </a:pPr>
              <a:t>‹#›</a:t>
            </a:fld>
            <a:endParaRPr lang="en-US"/>
          </a:p>
        </p:txBody>
      </p:sp>
    </p:spTree>
    <p:extLst>
      <p:ext uri="{BB962C8B-B14F-4D97-AF65-F5344CB8AC3E}">
        <p14:creationId xmlns:p14="http://schemas.microsoft.com/office/powerpoint/2010/main" xmlns="" val="31542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9621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04800"/>
            <a:ext cx="57340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D539CC1-6A18-994A-82E6-A03B314F30DB}" type="datetime1">
              <a:rPr lang="en-US" smtClean="0"/>
              <a:pPr>
                <a:defRPr/>
              </a:pPr>
              <a:t>4/17/2012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FDA496-AF5F-2F42-A0F7-421DA291ECA0}" type="slidenum">
              <a:rPr lang="en-US"/>
              <a:pPr>
                <a:defRPr/>
              </a:pPr>
              <a:t>‹#›</a:t>
            </a:fld>
            <a:endParaRPr lang="en-US"/>
          </a:p>
        </p:txBody>
      </p:sp>
    </p:spTree>
    <p:extLst>
      <p:ext uri="{BB962C8B-B14F-4D97-AF65-F5344CB8AC3E}">
        <p14:creationId xmlns:p14="http://schemas.microsoft.com/office/powerpoint/2010/main" xmlns="" val="411290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fld id="{FE3AA6EE-3E4A-804E-A2D0-549587D9CFA2}" type="datetime1">
              <a:rPr lang="en-US" smtClean="0"/>
              <a:pPr>
                <a:defRPr/>
              </a:pPr>
              <a:t>4/17/2012</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sz="1800">
                <a:cs typeface="Arial" charset="0"/>
              </a:defRPr>
            </a:lvl1pPr>
          </a:lstStyle>
          <a:p>
            <a:pPr eaLnBrk="1" hangingPunct="1">
              <a:defRPr/>
            </a:pPr>
            <a:fld id="{F9E292B1-823B-FE41-A322-ADD3324284F6}"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342011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17713"/>
            <a:ext cx="41719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81550" y="2017713"/>
            <a:ext cx="4173538"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defRPr/>
            </a:pPr>
            <a:fld id="{14A5E835-937D-1E4E-85B8-426295ADDE81}" type="datetime1">
              <a:rPr lang="en-US" smtClean="0">
                <a:solidFill>
                  <a:srgbClr val="000000"/>
                </a:solidFill>
                <a:latin typeface="Arial"/>
              </a:rPr>
              <a:pPr>
                <a:defRPr/>
              </a:pPr>
              <a:t>4/17/2012</a:t>
            </a:fld>
            <a:endParaRPr lang="en-US">
              <a:solidFill>
                <a:srgbClr val="000000"/>
              </a:solidFill>
              <a:latin typeface="Aria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FB74107-CCB3-CE41-93C4-C1C8E9D899EB}" type="slidenum">
              <a:rPr lang="en-US">
                <a:solidFill>
                  <a:srgbClr val="000000"/>
                </a:solidFill>
                <a:latin typeface="Arial"/>
              </a:rPr>
              <a:pPr>
                <a:defRPr/>
              </a:pPr>
              <a:t>‹#›</a:t>
            </a:fld>
            <a:r>
              <a:rPr lang="en-US">
                <a:solidFill>
                  <a:srgbClr val="000000"/>
                </a:solidFill>
                <a:latin typeface="Arial"/>
              </a:rPr>
              <a:t>#</a:t>
            </a:r>
          </a:p>
        </p:txBody>
      </p:sp>
    </p:spTree>
    <p:extLst>
      <p:ext uri="{BB962C8B-B14F-4D97-AF65-F5344CB8AC3E}">
        <p14:creationId xmlns:p14="http://schemas.microsoft.com/office/powerpoint/2010/main" xmlns="" val="2974025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CC78127-ACE1-B142-8E0D-00B9A9132227}" type="datetime1">
              <a:rPr lang="en-US" smtClean="0"/>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FCD17376-59BF-6C45-93FE-9F01F05678FB}"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3771263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ACB7D3C-A16D-9345-B72C-7AA5AE8EBDED}" type="datetime1">
              <a:rPr lang="en-US" smtClean="0"/>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490ECD4C-9AF0-954C-92DC-9F47A5E29794}"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111158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0F639E-7B21-4745-95B8-3D770D053309}" type="datetime1">
              <a:rPr lang="en-US" smtClean="0"/>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3D98EE3D-7283-B943-91D5-EDB473EB427D}"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3298089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7C6D605-F9BE-1C44-B746-1B08C3450387}" type="datetime1">
              <a:rPr lang="en-US" smtClean="0"/>
              <a:pPr>
                <a:defRPr/>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BCBE62E1-0292-CE43-A70E-79666C149E38}"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1635457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0F36BB7-AE46-9448-A0EA-C46FD5612D37}" type="datetime1">
              <a:rPr lang="en-US" smtClean="0"/>
              <a:pPr>
                <a:defRPr/>
              </a:pPr>
              <a:t>4/17/2012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97BF6E9A-F46B-EE4B-9BB9-606E24446A62}"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3978390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11F26A-DDC1-0643-8B5E-872C11ED48D3}" type="datetime1">
              <a:rPr lang="en-US" smtClean="0"/>
              <a:pPr>
                <a:defRPr/>
              </a:pPr>
              <a:t>4/17/2012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81100D56-C0E5-C744-943E-C98BC5B878BE}"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281986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01A4497-1E83-C744-B47D-5F5BDA67A04D}" type="datetime1">
              <a:rPr lang="en-US" smtClean="0"/>
              <a:pPr>
                <a:defRPr/>
              </a:pPr>
              <a:t>4/17/2012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9F185F-272D-294A-BAF5-23152F23123A}" type="slidenum">
              <a:rPr lang="en-US"/>
              <a:pPr>
                <a:defRPr/>
              </a:pPr>
              <a:t>‹#›</a:t>
            </a:fld>
            <a:endParaRPr lang="en-US"/>
          </a:p>
        </p:txBody>
      </p:sp>
    </p:spTree>
    <p:extLst>
      <p:ext uri="{BB962C8B-B14F-4D97-AF65-F5344CB8AC3E}">
        <p14:creationId xmlns:p14="http://schemas.microsoft.com/office/powerpoint/2010/main" xmlns="" val="2785848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85207C-F667-E443-B491-D7AB3B100297}" type="datetime1">
              <a:rPr lang="en-US" smtClean="0"/>
              <a:pPr>
                <a:defRPr/>
              </a:pPr>
              <a:t>4/17/2012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77C85E6C-DA9E-AD4C-A878-050E6478CDC0}"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702253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BE2E815-608F-E14D-8DFE-A1E6428865A4}" type="datetime1">
              <a:rPr lang="en-US" smtClean="0"/>
              <a:pPr>
                <a:defRPr/>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844DB1E1-1870-C341-823A-DF13B44DCC4C}"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3958195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1B0BD6-A3A5-4E46-AB1D-3938FF4F560D}" type="datetime1">
              <a:rPr lang="en-US" smtClean="0"/>
              <a:pPr>
                <a:defRPr/>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49ABA54E-4B2F-7A4A-AC72-F95BAC6CF11B}"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3037219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B5096E-AB14-C940-89E6-86CC54B323B9}" type="datetime1">
              <a:rPr lang="en-US" smtClean="0"/>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7690761A-BE15-A74F-B9A5-1C810185E4A8}"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3835628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016950-9A3F-614E-B930-0EDA0FDB805E}" type="datetime1">
              <a:rPr lang="en-US" smtClean="0"/>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sz="1800">
                <a:cs typeface="Arial" charset="0"/>
              </a:defRPr>
            </a:lvl1pPr>
          </a:lstStyle>
          <a:p>
            <a:pPr eaLnBrk="1" hangingPunct="1">
              <a:defRPr/>
            </a:pPr>
            <a:fld id="{5F14DD83-5C12-8E46-9CDE-C0EA3D760B69}"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2338112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16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752600"/>
            <a:ext cx="40005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91100" y="1752600"/>
            <a:ext cx="40005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064195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BA06EA5-DF34-5545-B6CA-53C05BD364A5}" type="datetime1">
              <a:rPr lang="en-US" smtClean="0">
                <a:solidFill>
                  <a:srgbClr val="000000"/>
                </a:solidFill>
              </a:rPr>
              <a:pPr/>
              <a:t>4/17/2012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1E95C0-6BFE-034D-8BF9-1B38FB379B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480308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4BCD60F-9D20-5945-9660-14B1822D6904}" type="datetime1">
              <a:rPr lang="en-US" smtClean="0">
                <a:solidFill>
                  <a:srgbClr val="000000"/>
                </a:solidFill>
              </a:rPr>
              <a:pPr/>
              <a:t>4/17/2012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740A06-874C-2741-98B1-DF148CBB09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647162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73809C1-C702-8043-A03A-0A535EC4A0D8}" type="datetime1">
              <a:rPr lang="en-US" smtClean="0">
                <a:solidFill>
                  <a:srgbClr val="000000"/>
                </a:solidFill>
              </a:rPr>
              <a:pPr/>
              <a:t>4/17/2012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60E31B-FF1C-704E-A3F4-F89E3FF467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651212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C85242-1D84-9C4E-A470-707C2FD1E438}" type="datetime1">
              <a:rPr lang="en-US" smtClean="0">
                <a:solidFill>
                  <a:srgbClr val="000000"/>
                </a:solidFill>
              </a:rPr>
              <a:pPr/>
              <a:t>4/17/2012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FC82E6C-993F-2E4D-8D11-1ACFCF69D9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232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5FDC970-30A0-A743-AE14-6FE22E4853BA}" type="datetime1">
              <a:rPr lang="en-US" smtClean="0"/>
              <a:pPr>
                <a:defRPr/>
              </a:pPr>
              <a:t>4/17/2012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E3DBD8-12C3-B749-9ED7-C612FBEC038D}" type="slidenum">
              <a:rPr lang="en-US"/>
              <a:pPr>
                <a:defRPr/>
              </a:pPr>
              <a:t>‹#›</a:t>
            </a:fld>
            <a:endParaRPr lang="en-US"/>
          </a:p>
        </p:txBody>
      </p:sp>
    </p:spTree>
    <p:extLst>
      <p:ext uri="{BB962C8B-B14F-4D97-AF65-F5344CB8AC3E}">
        <p14:creationId xmlns:p14="http://schemas.microsoft.com/office/powerpoint/2010/main" xmlns="" val="2339592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9A0A6EA2-1858-F94F-8A89-C35B3C1214F9}" type="datetime1">
              <a:rPr lang="en-US" smtClean="0">
                <a:solidFill>
                  <a:srgbClr val="000000"/>
                </a:solidFill>
              </a:rPr>
              <a:pPr/>
              <a:t>4/17/2012</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70E643-02AE-4D49-9791-D885C04E1D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637224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B9C65597-0885-0E46-B70F-475BE31EF395}" type="datetime1">
              <a:rPr lang="en-US" smtClean="0">
                <a:solidFill>
                  <a:srgbClr val="000000"/>
                </a:solidFill>
              </a:rPr>
              <a:pPr/>
              <a:t>4/17/2012</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F9573-494A-BE46-B9BE-B95D05CA95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37448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BB3F50A-243D-3F41-B380-0A4BCE618DCC}" type="datetime1">
              <a:rPr lang="en-US" smtClean="0">
                <a:solidFill>
                  <a:srgbClr val="000000"/>
                </a:solidFill>
              </a:rPr>
              <a:pPr/>
              <a:t>4/17/2012</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5551835-944D-EB49-B352-FF53B3470A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774649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8723C19-D6C9-8C45-BC67-F8686A83CA6F}" type="datetime1">
              <a:rPr lang="en-US" smtClean="0">
                <a:solidFill>
                  <a:srgbClr val="000000"/>
                </a:solidFill>
              </a:rPr>
              <a:pPr/>
              <a:t>4/17/2012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4CBAC7A-9450-1F48-9AD2-3DBCEB1D61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149262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96DB47E-B28A-6B44-B969-4800FF59274C}" type="datetime1">
              <a:rPr lang="en-US" smtClean="0">
                <a:solidFill>
                  <a:srgbClr val="000000"/>
                </a:solidFill>
              </a:rPr>
              <a:pPr/>
              <a:t>4/17/2012</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269FDB0-137F-1B49-96FA-CCE04DFCCF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0446416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74B3B01-6402-6B4B-B1A5-5A887509D705}" type="datetime1">
              <a:rPr lang="en-US" smtClean="0">
                <a:solidFill>
                  <a:srgbClr val="000000"/>
                </a:solidFill>
              </a:rPr>
              <a:pPr/>
              <a:t>4/17/2012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62F131-4651-5043-BBD3-A872220D1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498062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9621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04800"/>
            <a:ext cx="57340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F8AE29F-DC9C-5845-9A46-78EDBB21DDA4}" type="datetime1">
              <a:rPr lang="en-US" smtClean="0">
                <a:solidFill>
                  <a:srgbClr val="000000"/>
                </a:solidFill>
              </a:rPr>
              <a:pPr/>
              <a:t>4/17/2012</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3C3AEE9-5F8E-2448-A3EB-08779A5CDF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938239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04800"/>
            <a:ext cx="78486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3D66DED2-EE7D-4D41-ACD9-36B07C87421E}" type="datetime1">
              <a:rPr lang="en-US" smtClean="0">
                <a:solidFill>
                  <a:srgbClr val="000000"/>
                </a:solidFill>
              </a:rPr>
              <a:pPr/>
              <a:t>4/17/2012</a:t>
            </a:fld>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20D6B1E0-19EA-7340-9F2B-7649CBC23C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51634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391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8006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47FCB719-8B3C-0E40-B5D7-716ED664E3A5}" type="datetime1">
              <a:rPr lang="en-US" smtClean="0">
                <a:solidFill>
                  <a:srgbClr val="000000"/>
                </a:solidFill>
              </a:rPr>
              <a:pPr/>
              <a:t>4/17/2012</a:t>
            </a:fld>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F77A72A-B79A-464C-9393-72663B698F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006031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391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382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9A07BCD5-2584-BF45-B8FD-330936797D18}" type="datetime1">
              <a:rPr lang="en-US" smtClean="0">
                <a:solidFill>
                  <a:srgbClr val="000000"/>
                </a:solidFill>
              </a:rPr>
              <a:pPr/>
              <a:t>4/17/2012</a:t>
            </a:fld>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F7DA795B-7DEB-9D48-B9C2-D4E25B116A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999537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72FEFD0-5DD8-3144-9D23-8FBCB1DD22AB}" type="datetime1">
              <a:rPr lang="en-US" smtClean="0"/>
              <a:pPr>
                <a:defRPr/>
              </a:pPr>
              <a:t>4/17/2012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3901F4-B3FB-B644-A5F2-7780A44EC216}" type="slidenum">
              <a:rPr lang="en-US"/>
              <a:pPr>
                <a:defRPr/>
              </a:pPr>
              <a:t>‹#›</a:t>
            </a:fld>
            <a:endParaRPr lang="en-US"/>
          </a:p>
        </p:txBody>
      </p:sp>
    </p:spTree>
    <p:extLst>
      <p:ext uri="{BB962C8B-B14F-4D97-AF65-F5344CB8AC3E}">
        <p14:creationId xmlns:p14="http://schemas.microsoft.com/office/powerpoint/2010/main" xmlns="" val="334790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33F5B75-7A46-3349-B010-0837A003740D}" type="datetime1">
              <a:rPr lang="en-US" smtClean="0">
                <a:solidFill>
                  <a:srgbClr val="5C1F00"/>
                </a:solidFill>
              </a:rPr>
              <a:pPr>
                <a:defRPr/>
              </a:pPr>
              <a:t>4/17/2012</a:t>
            </a:fld>
            <a:endParaRPr lang="en-US">
              <a:solidFill>
                <a:srgbClr val="5C1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7D71F-7D65-DE44-B7A0-FB0A3ADE54B4}"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1302525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10E47CE-442D-BD49-9919-ED51F5F98BB8}" type="datetime1">
              <a:rPr lang="en-US" smtClean="0">
                <a:solidFill>
                  <a:srgbClr val="5C1F00"/>
                </a:solidFill>
              </a:rPr>
              <a:pPr>
                <a:defRPr/>
              </a:pPr>
              <a:t>4/17/2012</a:t>
            </a:fld>
            <a:endParaRPr lang="en-US">
              <a:solidFill>
                <a:srgbClr val="5C1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9F185F-272D-294A-BAF5-23152F23123A}"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1135028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FE38300-D052-0845-BC20-2A52223742F4}" type="datetime1">
              <a:rPr lang="en-US" smtClean="0">
                <a:solidFill>
                  <a:srgbClr val="5C1F00"/>
                </a:solidFill>
              </a:rPr>
              <a:pPr>
                <a:defRPr/>
              </a:pPr>
              <a:t>4/17/2012</a:t>
            </a:fld>
            <a:endParaRPr lang="en-US">
              <a:solidFill>
                <a:srgbClr val="5C1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3DBD8-12C3-B749-9ED7-C612FBEC038D}"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4230777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0EF0630-0246-2C44-B197-02F6F568087F}" type="datetime1">
              <a:rPr lang="en-US" smtClean="0">
                <a:solidFill>
                  <a:srgbClr val="5C1F00"/>
                </a:solidFill>
              </a:rPr>
              <a:pPr>
                <a:defRPr/>
              </a:pPr>
              <a:t>4/17/2012</a:t>
            </a:fld>
            <a:endParaRPr lang="en-US">
              <a:solidFill>
                <a:srgbClr val="5C1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3901F4-B3FB-B644-A5F2-7780A44EC216}"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217107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5DFACEA-17E8-C142-8485-973C84E3979A}" type="datetime1">
              <a:rPr lang="en-US" smtClean="0">
                <a:solidFill>
                  <a:srgbClr val="5C1F00"/>
                </a:solidFill>
              </a:rPr>
              <a:pPr>
                <a:defRPr/>
              </a:pPr>
              <a:t>4/17/2012</a:t>
            </a:fld>
            <a:endParaRPr lang="en-US">
              <a:solidFill>
                <a:srgbClr val="5C1F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788388-5654-A54E-A321-9F8328DF429A}"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1217490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70CB187-E741-B941-AD0D-5F20489B93D5}" type="datetime1">
              <a:rPr lang="en-US" smtClean="0">
                <a:solidFill>
                  <a:srgbClr val="5C1F00"/>
                </a:solidFill>
              </a:rPr>
              <a:pPr>
                <a:defRPr/>
              </a:pPr>
              <a:t>4/17/2012</a:t>
            </a:fld>
            <a:endParaRPr lang="en-US">
              <a:solidFill>
                <a:srgbClr val="5C1F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FEE9CA-44DF-6D43-9B8A-7D27390A23F2}"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166608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33386BF-DB64-EB4E-B2D5-F9AC4BE16734}" type="datetime1">
              <a:rPr lang="en-US" smtClean="0">
                <a:solidFill>
                  <a:srgbClr val="5C1F00"/>
                </a:solidFill>
              </a:rPr>
              <a:pPr>
                <a:defRPr/>
              </a:pPr>
              <a:t>4/17/2012</a:t>
            </a:fld>
            <a:endParaRPr lang="en-US">
              <a:solidFill>
                <a:srgbClr val="5C1F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7AD1DD-FCB0-4C4D-B82E-A2B37BC8B439}"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2568102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723E91F-9D1E-3F4C-9B47-05937FC452E0}" type="datetime1">
              <a:rPr lang="en-US" smtClean="0">
                <a:solidFill>
                  <a:srgbClr val="5C1F00"/>
                </a:solidFill>
              </a:rPr>
              <a:pPr>
                <a:defRPr/>
              </a:pPr>
              <a:t>4/17/2012</a:t>
            </a:fld>
            <a:endParaRPr lang="en-US">
              <a:solidFill>
                <a:srgbClr val="5C1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D95D28-5B1C-0F4D-A643-292DA3E98DED}"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22548422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FAEEFB2-41F0-7842-A8E6-23496FDD7AA1}" type="datetime1">
              <a:rPr lang="en-US" smtClean="0">
                <a:solidFill>
                  <a:srgbClr val="5C1F00"/>
                </a:solidFill>
              </a:rPr>
              <a:pPr>
                <a:defRPr/>
              </a:pPr>
              <a:t>4/17/2012</a:t>
            </a:fld>
            <a:endParaRPr lang="en-US">
              <a:solidFill>
                <a:srgbClr val="5C1F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32990-A368-304D-A1EC-12ABCA7C5D93}"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35781145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863DA0E-3769-2F4A-84FF-93101C512743}" type="datetime1">
              <a:rPr lang="en-US" smtClean="0">
                <a:solidFill>
                  <a:srgbClr val="5C1F00"/>
                </a:solidFill>
              </a:rPr>
              <a:pPr>
                <a:defRPr/>
              </a:pPr>
              <a:t>4/17/2012</a:t>
            </a:fld>
            <a:endParaRPr lang="en-US">
              <a:solidFill>
                <a:srgbClr val="5C1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20BD52-3D9B-AF4D-B390-393398502F67}"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3293166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F85592D-C510-EC43-95DC-63B1D8069102}" type="datetime1">
              <a:rPr lang="en-US" smtClean="0"/>
              <a:pPr>
                <a:defRPr/>
              </a:pPr>
              <a:t>4/17/2012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0788388-5654-A54E-A321-9F8328DF429A}" type="slidenum">
              <a:rPr lang="en-US"/>
              <a:pPr>
                <a:defRPr/>
              </a:pPr>
              <a:t>‹#›</a:t>
            </a:fld>
            <a:endParaRPr lang="en-US"/>
          </a:p>
        </p:txBody>
      </p:sp>
    </p:spTree>
    <p:extLst>
      <p:ext uri="{BB962C8B-B14F-4D97-AF65-F5344CB8AC3E}">
        <p14:creationId xmlns:p14="http://schemas.microsoft.com/office/powerpoint/2010/main" xmlns="" val="2602223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9621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04800"/>
            <a:ext cx="57340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3911A1D-385A-F847-8261-62AB8CFA03B2}" type="datetime1">
              <a:rPr lang="en-US" smtClean="0">
                <a:solidFill>
                  <a:srgbClr val="5C1F00"/>
                </a:solidFill>
              </a:rPr>
              <a:pPr>
                <a:defRPr/>
              </a:pPr>
              <a:t>4/17/2012</a:t>
            </a:fld>
            <a:endParaRPr lang="en-US">
              <a:solidFill>
                <a:srgbClr val="5C1F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C1F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FDA496-AF5F-2F42-A0F7-421DA291ECA0}" type="slidenum">
              <a:rPr lang="en-US">
                <a:solidFill>
                  <a:srgbClr val="5C1F00"/>
                </a:solidFill>
              </a:rPr>
              <a:pPr>
                <a:defRPr/>
              </a:pPr>
              <a:t>‹#›</a:t>
            </a:fld>
            <a:endParaRPr lang="en-US">
              <a:solidFill>
                <a:srgbClr val="5C1F00"/>
              </a:solidFill>
            </a:endParaRPr>
          </a:p>
        </p:txBody>
      </p:sp>
    </p:spTree>
    <p:extLst>
      <p:ext uri="{BB962C8B-B14F-4D97-AF65-F5344CB8AC3E}">
        <p14:creationId xmlns:p14="http://schemas.microsoft.com/office/powerpoint/2010/main" xmlns="" val="3796748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fld id="{5E132F87-4584-A648-926E-B17FB740C289}" type="datetime1">
              <a:rPr lang="en-US" smtClean="0">
                <a:solidFill>
                  <a:srgbClr val="5C1F00"/>
                </a:solidFill>
              </a:rPr>
              <a:pPr>
                <a:defRPr/>
              </a:pPr>
              <a:t>4/17/2012</a:t>
            </a:fld>
            <a:endParaRPr lang="en-US">
              <a:solidFill>
                <a:srgbClr val="5C1F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solidFill>
                <a:srgbClr val="5C1F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sz="1800">
                <a:cs typeface="Arial" charset="0"/>
              </a:defRPr>
            </a:lvl1pPr>
          </a:lstStyle>
          <a:p>
            <a:pPr eaLnBrk="1" hangingPunct="1">
              <a:defRPr/>
            </a:pPr>
            <a:fld id="{F9E292B1-823B-FE41-A322-ADD3324284F6}" type="slidenum">
              <a:rPr lang="en-US">
                <a:solidFill>
                  <a:prstClr val="black"/>
                </a:solidFill>
              </a:rPr>
              <a:pPr eaLnBrk="1" hangingPunct="1">
                <a:defRPr/>
              </a:pPr>
              <a:t>‹#›</a:t>
            </a:fld>
            <a:endParaRPr lang="en-US">
              <a:solidFill>
                <a:prstClr val="black"/>
              </a:solidFill>
            </a:endParaRPr>
          </a:p>
        </p:txBody>
      </p:sp>
    </p:spTree>
    <p:extLst>
      <p:ext uri="{BB962C8B-B14F-4D97-AF65-F5344CB8AC3E}">
        <p14:creationId xmlns:p14="http://schemas.microsoft.com/office/powerpoint/2010/main" xmlns="" val="3306173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E328F31-DC9B-1D41-A829-D405D9FBAFDA}" type="datetimeFigureOut">
              <a:rPr lang="en-US"/>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5E10536-1667-EA45-92D5-309B55ABD1B5}" type="slidenum">
              <a:rPr lang="en-US"/>
              <a:pPr/>
              <a:t>‹#›</a:t>
            </a:fld>
            <a:endParaRPr lang="en-US"/>
          </a:p>
        </p:txBody>
      </p:sp>
    </p:spTree>
    <p:extLst>
      <p:ext uri="{BB962C8B-B14F-4D97-AF65-F5344CB8AC3E}">
        <p14:creationId xmlns:p14="http://schemas.microsoft.com/office/powerpoint/2010/main" xmlns="" val="1864340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41837AB-DC09-BE4D-B0E0-01D5126F700D}" type="datetimeFigureOut">
              <a:rPr lang="en-US"/>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B76D58B-9867-9C4D-83A1-3A11561083B7}" type="slidenum">
              <a:rPr lang="en-US"/>
              <a:pPr/>
              <a:t>‹#›</a:t>
            </a:fld>
            <a:endParaRPr lang="en-US"/>
          </a:p>
        </p:txBody>
      </p:sp>
    </p:spTree>
    <p:extLst>
      <p:ext uri="{BB962C8B-B14F-4D97-AF65-F5344CB8AC3E}">
        <p14:creationId xmlns:p14="http://schemas.microsoft.com/office/powerpoint/2010/main" xmlns="" val="151566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F400EC3-A47C-134A-A893-D6EEC46DC02F}" type="datetimeFigureOut">
              <a:rPr lang="en-US"/>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4A7A6A63-E141-9C4E-83D9-E725DB72E62B}" type="slidenum">
              <a:rPr lang="en-US"/>
              <a:pPr/>
              <a:t>‹#›</a:t>
            </a:fld>
            <a:endParaRPr lang="en-US"/>
          </a:p>
        </p:txBody>
      </p:sp>
    </p:spTree>
    <p:extLst>
      <p:ext uri="{BB962C8B-B14F-4D97-AF65-F5344CB8AC3E}">
        <p14:creationId xmlns:p14="http://schemas.microsoft.com/office/powerpoint/2010/main" xmlns="" val="1188831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200C93D2-AC10-DF4A-A33C-68095E9C05BE}" type="datetimeFigureOut">
              <a:rPr lang="en-US"/>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FA5A5F80-810B-5641-A8F4-4D02F9ABE28E}" type="slidenum">
              <a:rPr lang="en-US"/>
              <a:pPr/>
              <a:t>‹#›</a:t>
            </a:fld>
            <a:endParaRPr lang="en-US"/>
          </a:p>
        </p:txBody>
      </p:sp>
    </p:spTree>
    <p:extLst>
      <p:ext uri="{BB962C8B-B14F-4D97-AF65-F5344CB8AC3E}">
        <p14:creationId xmlns:p14="http://schemas.microsoft.com/office/powerpoint/2010/main" xmlns="" val="2788712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433AC80-7C54-EB47-85B4-2DE6BB45233B}" type="datetimeFigureOut">
              <a:rPr lang="en-US"/>
              <a:pPr/>
              <a:t>4/17/2012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3D9A46DB-54C5-A245-A730-7EC74D226C71}" type="slidenum">
              <a:rPr lang="en-US"/>
              <a:pPr/>
              <a:t>‹#›</a:t>
            </a:fld>
            <a:endParaRPr lang="en-US"/>
          </a:p>
        </p:txBody>
      </p:sp>
    </p:spTree>
    <p:extLst>
      <p:ext uri="{BB962C8B-B14F-4D97-AF65-F5344CB8AC3E}">
        <p14:creationId xmlns:p14="http://schemas.microsoft.com/office/powerpoint/2010/main" xmlns="" val="1685310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507DEBE-9BDC-B14F-A254-2217BF9BE9C6}" type="datetimeFigureOut">
              <a:rPr lang="en-US"/>
              <a:pPr/>
              <a:t>4/17/2012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B5A5C2D-C8C4-604C-914C-A0A3DE1EA718}" type="slidenum">
              <a:rPr lang="en-US"/>
              <a:pPr/>
              <a:t>‹#›</a:t>
            </a:fld>
            <a:endParaRPr lang="en-US"/>
          </a:p>
        </p:txBody>
      </p:sp>
    </p:spTree>
    <p:extLst>
      <p:ext uri="{BB962C8B-B14F-4D97-AF65-F5344CB8AC3E}">
        <p14:creationId xmlns:p14="http://schemas.microsoft.com/office/powerpoint/2010/main" xmlns="" val="831648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46616CD-687F-E24B-87A7-0A0AD69F21C8}" type="datetimeFigureOut">
              <a:rPr lang="en-US"/>
              <a:pPr/>
              <a:t>4/17/2012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02466223-8309-894C-BF39-60F34FCAD933}" type="slidenum">
              <a:rPr lang="en-US"/>
              <a:pPr/>
              <a:t>‹#›</a:t>
            </a:fld>
            <a:endParaRPr lang="en-US"/>
          </a:p>
        </p:txBody>
      </p:sp>
    </p:spTree>
    <p:extLst>
      <p:ext uri="{BB962C8B-B14F-4D97-AF65-F5344CB8AC3E}">
        <p14:creationId xmlns:p14="http://schemas.microsoft.com/office/powerpoint/2010/main" xmlns="" val="16913872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C6AD73C-8A52-114F-B105-0809E41E17EB}" type="datetimeFigureOut">
              <a:rPr lang="en-US"/>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67E3914-9E8A-5548-92FD-72493081C521}" type="slidenum">
              <a:rPr lang="en-US"/>
              <a:pPr/>
              <a:t>‹#›</a:t>
            </a:fld>
            <a:endParaRPr lang="en-US"/>
          </a:p>
        </p:txBody>
      </p:sp>
    </p:spTree>
    <p:extLst>
      <p:ext uri="{BB962C8B-B14F-4D97-AF65-F5344CB8AC3E}">
        <p14:creationId xmlns:p14="http://schemas.microsoft.com/office/powerpoint/2010/main" xmlns="" val="85002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AA4F6AA-4A0C-EE45-8852-7FC56F8B3E7E}" type="datetime1">
              <a:rPr lang="en-US" smtClean="0"/>
              <a:pPr>
                <a:defRPr/>
              </a:pPr>
              <a:t>4/17/2012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EE9CA-44DF-6D43-9B8A-7D27390A23F2}" type="slidenum">
              <a:rPr lang="en-US"/>
              <a:pPr>
                <a:defRPr/>
              </a:pPr>
              <a:t>‹#›</a:t>
            </a:fld>
            <a:endParaRPr lang="en-US"/>
          </a:p>
        </p:txBody>
      </p:sp>
    </p:spTree>
    <p:extLst>
      <p:ext uri="{BB962C8B-B14F-4D97-AF65-F5344CB8AC3E}">
        <p14:creationId xmlns:p14="http://schemas.microsoft.com/office/powerpoint/2010/main" xmlns="" val="40954372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01CD2BFC-1B80-694A-99E9-8E1D4E409B47}" type="datetimeFigureOut">
              <a:rPr lang="en-US"/>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7F98EAA-3729-044A-8D9D-FA9E88995D82}" type="slidenum">
              <a:rPr lang="en-US"/>
              <a:pPr/>
              <a:t>‹#›</a:t>
            </a:fld>
            <a:endParaRPr lang="en-US"/>
          </a:p>
        </p:txBody>
      </p:sp>
    </p:spTree>
    <p:extLst>
      <p:ext uri="{BB962C8B-B14F-4D97-AF65-F5344CB8AC3E}">
        <p14:creationId xmlns:p14="http://schemas.microsoft.com/office/powerpoint/2010/main" xmlns="" val="25455175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A4B4A63-2281-C848-910B-FF093734015F}" type="datetimeFigureOut">
              <a:rPr lang="en-US"/>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9DE42E-B21E-D84F-A7A0-482DB5F555E5}" type="slidenum">
              <a:rPr lang="en-US"/>
              <a:pPr/>
              <a:t>‹#›</a:t>
            </a:fld>
            <a:endParaRPr lang="en-US"/>
          </a:p>
        </p:txBody>
      </p:sp>
    </p:spTree>
    <p:extLst>
      <p:ext uri="{BB962C8B-B14F-4D97-AF65-F5344CB8AC3E}">
        <p14:creationId xmlns:p14="http://schemas.microsoft.com/office/powerpoint/2010/main" xmlns="" val="268466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5D1F852-12BE-C549-9ECA-55A80C20B02B}" type="datetimeFigureOut">
              <a:rPr lang="en-US"/>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11386FAF-5E65-0840-AC71-4E70A4E5F7E0}" type="slidenum">
              <a:rPr lang="en-US"/>
              <a:pPr/>
              <a:t>‹#›</a:t>
            </a:fld>
            <a:endParaRPr lang="en-US"/>
          </a:p>
        </p:txBody>
      </p:sp>
    </p:spTree>
    <p:extLst>
      <p:ext uri="{BB962C8B-B14F-4D97-AF65-F5344CB8AC3E}">
        <p14:creationId xmlns:p14="http://schemas.microsoft.com/office/powerpoint/2010/main" xmlns="" val="279739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970A15B-13A2-6A41-B518-560D9AF257EA}" type="datetime1">
              <a:rPr lang="en-US" smtClean="0"/>
              <a:pPr>
                <a:defRPr/>
              </a:pPr>
              <a:t>4/17/2012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7AD1DD-FCB0-4C4D-B82E-A2B37BC8B439}" type="slidenum">
              <a:rPr lang="en-US"/>
              <a:pPr>
                <a:defRPr/>
              </a:pPr>
              <a:t>‹#›</a:t>
            </a:fld>
            <a:endParaRPr lang="en-US"/>
          </a:p>
        </p:txBody>
      </p:sp>
    </p:spTree>
    <p:extLst>
      <p:ext uri="{BB962C8B-B14F-4D97-AF65-F5344CB8AC3E}">
        <p14:creationId xmlns:p14="http://schemas.microsoft.com/office/powerpoint/2010/main" xmlns="" val="414281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D451350-0F57-0C4E-B635-D8B99BF3C4EC}" type="datetime1">
              <a:rPr lang="en-US" smtClean="0"/>
              <a:pPr>
                <a:defRPr/>
              </a:pPr>
              <a:t>4/17/2012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D95D28-5B1C-0F4D-A643-292DA3E98DED}" type="slidenum">
              <a:rPr lang="en-US"/>
              <a:pPr>
                <a:defRPr/>
              </a:pPr>
              <a:t>‹#›</a:t>
            </a:fld>
            <a:endParaRPr lang="en-US"/>
          </a:p>
        </p:txBody>
      </p:sp>
    </p:spTree>
    <p:extLst>
      <p:ext uri="{BB962C8B-B14F-4D97-AF65-F5344CB8AC3E}">
        <p14:creationId xmlns:p14="http://schemas.microsoft.com/office/powerpoint/2010/main" xmlns="" val="3035798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3DB540F-20A2-8848-9AF2-E6DFB9B2129A}" type="datetime1">
              <a:rPr lang="en-US" smtClean="0"/>
              <a:pPr>
                <a:defRPr/>
              </a:pPr>
              <a:t>4/17/2012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E32990-A368-304D-A1EC-12ABCA7C5D93}" type="slidenum">
              <a:rPr lang="en-US"/>
              <a:pPr>
                <a:defRPr/>
              </a:pPr>
              <a:t>‹#›</a:t>
            </a:fld>
            <a:endParaRPr lang="en-US"/>
          </a:p>
        </p:txBody>
      </p:sp>
    </p:spTree>
    <p:extLst>
      <p:ext uri="{BB962C8B-B14F-4D97-AF65-F5344CB8AC3E}">
        <p14:creationId xmlns:p14="http://schemas.microsoft.com/office/powerpoint/2010/main" xmlns="" val="294195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3.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152400"/>
            <a:ext cx="7391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0"/>
            <a:ext cx="8001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fld id="{9C540589-B705-3940-B0FB-97963D1A2058}" type="datetime1">
              <a:rPr lang="en-US" smtClean="0"/>
              <a:pPr>
                <a:defRPr/>
              </a:pPr>
              <a:t>4/17/2012</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CF40FD9B-043F-DB48-8D6F-E7B9D15DCDA2}" type="slidenum">
              <a:rPr lang="en-US"/>
              <a:pPr>
                <a:defRPr/>
              </a:pPr>
              <a:t>‹#›</a:t>
            </a:fld>
            <a:endParaRPr lang="en-US"/>
          </a:p>
        </p:txBody>
      </p:sp>
      <p:pic>
        <p:nvPicPr>
          <p:cNvPr id="1031" name="Picture 8"/>
          <p:cNvPicPr>
            <a:picLocks noChangeAspect="1" noChangeArrowheads="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76200" y="152400"/>
            <a:ext cx="1066800"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32" name="Group 19"/>
          <p:cNvGrpSpPr>
            <a:grpSpLocks/>
          </p:cNvGrpSpPr>
          <p:nvPr userDrawn="1"/>
        </p:nvGrpSpPr>
        <p:grpSpPr bwMode="auto">
          <a:xfrm>
            <a:off x="762000" y="5867400"/>
            <a:ext cx="5684838" cy="849313"/>
            <a:chOff x="395" y="3793"/>
            <a:chExt cx="3581" cy="535"/>
          </a:xfrm>
        </p:grpSpPr>
        <p:sp>
          <p:nvSpPr>
            <p:cNvPr id="1035" name="Freeform 20"/>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6" name="Freeform 21"/>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7" name="Freeform 22"/>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8" name="Freeform 23"/>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9" name="Freeform 24"/>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0" name="Freeform 25"/>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033" name="Rectangle 13"/>
          <p:cNvSpPr>
            <a:spLocks noChangeArrowheads="1"/>
          </p:cNvSpPr>
          <p:nvPr userDrawn="1"/>
        </p:nvSpPr>
        <p:spPr bwMode="auto">
          <a:xfrm>
            <a:off x="0" y="6659563"/>
            <a:ext cx="9144000" cy="214312"/>
          </a:xfrm>
          <a:prstGeom prst="rect">
            <a:avLst/>
          </a:prstGeom>
          <a:solidFill>
            <a:srgbClr val="003D7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13"/>
          <p:cNvSpPr>
            <a:spLocks noChangeArrowheads="1"/>
          </p:cNvSpPr>
          <p:nvPr userDrawn="1"/>
        </p:nvSpPr>
        <p:spPr bwMode="auto">
          <a:xfrm>
            <a:off x="0" y="1371600"/>
            <a:ext cx="9144000" cy="76200"/>
          </a:xfrm>
          <a:prstGeom prst="rect">
            <a:avLst/>
          </a:prstGeom>
          <a:solidFill>
            <a:srgbClr val="003D7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4" r:id="rId12"/>
    <p:sldLayoutId id="2147483793"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5pPr>
      <a:lvl6pPr marL="4572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6pPr>
      <a:lvl7pPr marL="9144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7pPr>
      <a:lvl8pPr marL="13716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8pPr>
      <a:lvl9pPr marL="18288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40040B2D-FE4D-2444-AAE7-9E705BAFE9EA}" type="datetime1">
              <a:rPr lang="en-US" smtClean="0"/>
              <a:pPr eaLnBrk="1" hangingPunct="1">
                <a:defRPr/>
              </a:pPr>
              <a:t>4/17/2012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cs typeface="Arial" charset="0"/>
              </a:defRPr>
            </a:lvl1pPr>
          </a:lstStyle>
          <a:p>
            <a:pPr eaLnBrk="1" hangingPunct="1">
              <a:defRPr/>
            </a:pPr>
            <a:endParaRPr lang="en-US"/>
          </a:p>
        </p:txBody>
      </p:sp>
      <p:pic>
        <p:nvPicPr>
          <p:cNvPr id="1030" name="Picture 1" descr="LSRI small logo.png"/>
          <p:cNvPicPr>
            <a:picLocks noChangeAspect="1"/>
          </p:cNvPicPr>
          <p:nvPr userDrawn="1"/>
        </p:nvPicPr>
        <p:blipFill>
          <a:blip r:embed="rId14">
            <a:extLst>
              <a:ext uri="{28A0092B-C50C-407E-A947-70E740481C1C}">
                <a14:useLocalDpi xmlns:a14="http://schemas.microsoft.com/office/drawing/2010/main" xmlns="" val="0"/>
              </a:ext>
            </a:extLst>
          </a:blip>
          <a:srcRect/>
          <a:stretch>
            <a:fillRect/>
          </a:stretch>
        </p:blipFill>
        <p:spPr bwMode="auto">
          <a:xfrm>
            <a:off x="31750" y="31750"/>
            <a:ext cx="1003300"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1215971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3" r:id="rId12"/>
  </p:sldLayoutIdLst>
  <p:hf sldNum="0" hdr="0" ftr="0" dt="0"/>
  <p:txStyles>
    <p:titleStyle>
      <a:lvl1pPr algn="ctr" rtl="0" eaLnBrk="0" fontAlgn="base" hangingPunct="0">
        <a:spcBef>
          <a:spcPct val="0"/>
        </a:spcBef>
        <a:spcAft>
          <a:spcPct val="0"/>
        </a:spcAft>
        <a:defRPr sz="3200" kern="1200">
          <a:solidFill>
            <a:schemeClr val="tx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3200">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3200">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3200">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3200">
          <a:solidFill>
            <a:schemeClr val="tx1"/>
          </a:solidFill>
          <a:latin typeface="Arial" charset="0"/>
          <a:ea typeface="ＭＳ Ｐゴシック" charset="0"/>
          <a:cs typeface="Arial" charset="0"/>
        </a:defRPr>
      </a:lvl5pPr>
      <a:lvl6pPr marL="457200" algn="ctr" rtl="0" fontAlgn="base">
        <a:spcBef>
          <a:spcPct val="0"/>
        </a:spcBef>
        <a:spcAft>
          <a:spcPct val="0"/>
        </a:spcAft>
        <a:defRPr sz="3200">
          <a:solidFill>
            <a:schemeClr val="tx1"/>
          </a:solidFill>
          <a:latin typeface="Arial" charset="0"/>
          <a:cs typeface="Arial" charset="0"/>
        </a:defRPr>
      </a:lvl6pPr>
      <a:lvl7pPr marL="914400" algn="ctr" rtl="0" fontAlgn="base">
        <a:spcBef>
          <a:spcPct val="0"/>
        </a:spcBef>
        <a:spcAft>
          <a:spcPct val="0"/>
        </a:spcAft>
        <a:defRPr sz="3200">
          <a:solidFill>
            <a:schemeClr val="tx1"/>
          </a:solidFill>
          <a:latin typeface="Arial" charset="0"/>
          <a:cs typeface="Arial" charset="0"/>
        </a:defRPr>
      </a:lvl7pPr>
      <a:lvl8pPr marL="1371600" algn="ctr" rtl="0" fontAlgn="base">
        <a:spcBef>
          <a:spcPct val="0"/>
        </a:spcBef>
        <a:spcAft>
          <a:spcPct val="0"/>
        </a:spcAft>
        <a:defRPr sz="3200">
          <a:solidFill>
            <a:schemeClr val="tx1"/>
          </a:solidFill>
          <a:latin typeface="Arial" charset="0"/>
          <a:cs typeface="Arial" charset="0"/>
        </a:defRPr>
      </a:lvl8pPr>
      <a:lvl9pPr marL="1828800" algn="ctr" rtl="0" fontAlgn="base">
        <a:spcBef>
          <a:spcPct val="0"/>
        </a:spcBef>
        <a:spcAft>
          <a:spcPct val="0"/>
        </a:spcAft>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32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32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3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304800"/>
            <a:ext cx="7391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382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fld id="{FA170774-1C2E-6143-9928-6EFD709F13A3}" type="datetime1">
              <a:rPr lang="en-US" smtClean="0">
                <a:solidFill>
                  <a:srgbClr val="000000"/>
                </a:solidFill>
              </a:rPr>
              <a:pPr/>
              <a:t>4/17/2012</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4D8ABDB4-89A2-E849-810F-6A1513C7C64B}" type="slidenum">
              <a:rPr lang="en-US">
                <a:solidFill>
                  <a:srgbClr val="000000"/>
                </a:solidFill>
              </a:rPr>
              <a:pPr/>
              <a:t>‹#›</a:t>
            </a:fld>
            <a:endParaRPr lang="en-US">
              <a:solidFill>
                <a:srgbClr val="000000"/>
              </a:solidFill>
            </a:endParaRPr>
          </a:p>
        </p:txBody>
      </p:sp>
      <p:pic>
        <p:nvPicPr>
          <p:cNvPr id="1032" name="Picture 8"/>
          <p:cNvPicPr>
            <a:picLocks noChangeAspect="1" noChangeArrowheads="1"/>
          </p:cNvPicPr>
          <p:nvPr userDrawn="1"/>
        </p:nvPicPr>
        <p:blipFill>
          <a:blip r:embed="rId16">
            <a:extLst>
              <a:ext uri="{28A0092B-C50C-407E-A947-70E740481C1C}">
                <a14:useLocalDpi xmlns:a14="http://schemas.microsoft.com/office/drawing/2010/main" xmlns="" val="0"/>
              </a:ext>
            </a:extLst>
          </a:blip>
          <a:srcRect/>
          <a:stretch>
            <a:fillRect/>
          </a:stretch>
        </p:blipFill>
        <p:spPr bwMode="auto">
          <a:xfrm>
            <a:off x="0" y="0"/>
            <a:ext cx="969963" cy="1066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043" name="Group 19"/>
          <p:cNvGrpSpPr>
            <a:grpSpLocks/>
          </p:cNvGrpSpPr>
          <p:nvPr userDrawn="1"/>
        </p:nvGrpSpPr>
        <p:grpSpPr bwMode="auto">
          <a:xfrm>
            <a:off x="762000" y="5867400"/>
            <a:ext cx="5684838" cy="849313"/>
            <a:chOff x="395" y="3793"/>
            <a:chExt cx="3581" cy="535"/>
          </a:xfrm>
        </p:grpSpPr>
        <p:sp>
          <p:nvSpPr>
            <p:cNvPr id="1044" name="Freeform 20"/>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045" name="Freeform 21"/>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046" name="Freeform 22"/>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047" name="Freeform 23"/>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048" name="Freeform 24"/>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sp>
          <p:nvSpPr>
            <p:cNvPr id="1049" name="Freeform 25"/>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grpSp>
    </p:spTree>
    <p:extLst>
      <p:ext uri="{BB962C8B-B14F-4D97-AF65-F5344CB8AC3E}">
        <p14:creationId xmlns:p14="http://schemas.microsoft.com/office/powerpoint/2010/main" xmlns="" val="299350690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hf sldNum="0"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152400"/>
            <a:ext cx="7391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0"/>
            <a:ext cx="8001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defRPr/>
            </a:pPr>
            <a:fld id="{CD3DCE4C-0BA9-6D40-ACB7-D46E6A3461A7}" type="datetime1">
              <a:rPr lang="en-US" smtClean="0">
                <a:solidFill>
                  <a:srgbClr val="5C1F00"/>
                </a:solidFill>
              </a:rPr>
              <a:pPr>
                <a:defRPr/>
              </a:pPr>
              <a:t>4/17/2012</a:t>
            </a:fld>
            <a:endParaRPr lang="en-US">
              <a:solidFill>
                <a:srgbClr val="5C1F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5C1F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CF40FD9B-043F-DB48-8D6F-E7B9D15DCDA2}" type="slidenum">
              <a:rPr lang="en-US">
                <a:solidFill>
                  <a:srgbClr val="5C1F00"/>
                </a:solidFill>
              </a:rPr>
              <a:pPr>
                <a:defRPr/>
              </a:pPr>
              <a:t>‹#›</a:t>
            </a:fld>
            <a:endParaRPr lang="en-US">
              <a:solidFill>
                <a:srgbClr val="5C1F00"/>
              </a:solidFill>
            </a:endParaRPr>
          </a:p>
        </p:txBody>
      </p:sp>
      <p:pic>
        <p:nvPicPr>
          <p:cNvPr id="1031" name="Picture 8"/>
          <p:cNvPicPr>
            <a:picLocks noChangeAspect="1" noChangeArrowheads="1"/>
          </p:cNvPicPr>
          <p:nvPr userDrawn="1"/>
        </p:nvPicPr>
        <p:blipFill>
          <a:blip r:embed="rId14">
            <a:extLst>
              <a:ext uri="{28A0092B-C50C-407E-A947-70E740481C1C}">
                <a14:useLocalDpi xmlns:a14="http://schemas.microsoft.com/office/drawing/2010/main" xmlns="" val="0"/>
              </a:ext>
            </a:extLst>
          </a:blip>
          <a:srcRect/>
          <a:stretch>
            <a:fillRect/>
          </a:stretch>
        </p:blipFill>
        <p:spPr bwMode="auto">
          <a:xfrm>
            <a:off x="76200" y="152400"/>
            <a:ext cx="1066800" cy="117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32" name="Group 19"/>
          <p:cNvGrpSpPr>
            <a:grpSpLocks/>
          </p:cNvGrpSpPr>
          <p:nvPr userDrawn="1"/>
        </p:nvGrpSpPr>
        <p:grpSpPr bwMode="auto">
          <a:xfrm>
            <a:off x="762000" y="5867400"/>
            <a:ext cx="5684838" cy="849313"/>
            <a:chOff x="395" y="3793"/>
            <a:chExt cx="3581" cy="535"/>
          </a:xfrm>
        </p:grpSpPr>
        <p:sp>
          <p:nvSpPr>
            <p:cNvPr id="1035" name="Freeform 20"/>
            <p:cNvSpPr>
              <a:spLocks/>
            </p:cNvSpPr>
            <p:nvPr/>
          </p:nvSpPr>
          <p:spPr bwMode="auto">
            <a:xfrm>
              <a:off x="1196" y="3793"/>
              <a:ext cx="365" cy="291"/>
            </a:xfrm>
            <a:custGeom>
              <a:avLst/>
              <a:gdLst>
                <a:gd name="T0" fmla="*/ 24 w 365"/>
                <a:gd name="T1" fmla="*/ 24 h 287"/>
                <a:gd name="T2" fmla="*/ 0 w 365"/>
                <a:gd name="T3" fmla="*/ 60 h 287"/>
                <a:gd name="T4" fmla="*/ 66 w 365"/>
                <a:gd name="T5" fmla="*/ 108 h 287"/>
                <a:gd name="T6" fmla="*/ 143 w 365"/>
                <a:gd name="T7" fmla="*/ 180 h 287"/>
                <a:gd name="T8" fmla="*/ 191 w 365"/>
                <a:gd name="T9" fmla="*/ 168 h 287"/>
                <a:gd name="T10" fmla="*/ 341 w 365"/>
                <a:gd name="T11" fmla="*/ 287 h 287"/>
                <a:gd name="T12" fmla="*/ 305 w 365"/>
                <a:gd name="T13" fmla="*/ 174 h 287"/>
                <a:gd name="T14" fmla="*/ 365 w 365"/>
                <a:gd name="T15" fmla="*/ 132 h 287"/>
                <a:gd name="T16" fmla="*/ 359 w 365"/>
                <a:gd name="T17" fmla="*/ 126 h 287"/>
                <a:gd name="T18" fmla="*/ 335 w 365"/>
                <a:gd name="T19" fmla="*/ 114 h 287"/>
                <a:gd name="T20" fmla="*/ 299 w 365"/>
                <a:gd name="T21" fmla="*/ 90 h 287"/>
                <a:gd name="T22" fmla="*/ 257 w 365"/>
                <a:gd name="T23" fmla="*/ 72 h 287"/>
                <a:gd name="T24" fmla="*/ 215 w 365"/>
                <a:gd name="T25" fmla="*/ 54 h 287"/>
                <a:gd name="T26" fmla="*/ 173 w 365"/>
                <a:gd name="T27" fmla="*/ 3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5C1F00"/>
                </a:solidFill>
              </a:endParaRPr>
            </a:p>
          </p:txBody>
        </p:sp>
        <p:sp>
          <p:nvSpPr>
            <p:cNvPr id="1036" name="Freeform 21"/>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5C1F00"/>
                </a:solidFill>
              </a:endParaRPr>
            </a:p>
          </p:txBody>
        </p:sp>
        <p:sp>
          <p:nvSpPr>
            <p:cNvPr id="1037" name="Freeform 22"/>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0 h 60"/>
                <a:gd name="T16" fmla="*/ 65 w 71"/>
                <a:gd name="T17" fmla="*/ 42 h 60"/>
                <a:gd name="T18" fmla="*/ 71 w 71"/>
                <a:gd name="T19" fmla="*/ 54 h 60"/>
                <a:gd name="T20" fmla="*/ 71 w 71"/>
                <a:gd name="T21" fmla="*/ 60 h 60"/>
                <a:gd name="T22" fmla="*/ 59 w 71"/>
                <a:gd name="T23" fmla="*/ 54 h 60"/>
                <a:gd name="T24" fmla="*/ 47 w 71"/>
                <a:gd name="T25" fmla="*/ 42 h 60"/>
                <a:gd name="T26" fmla="*/ 23 w 71"/>
                <a:gd name="T27" fmla="*/ 30 h 60"/>
                <a:gd name="T28" fmla="*/ 23 w 71"/>
                <a:gd name="T29" fmla="*/ 36 h 60"/>
                <a:gd name="T30" fmla="*/ 18 w 71"/>
                <a:gd name="T31" fmla="*/ 42 h 60"/>
                <a:gd name="T32" fmla="*/ 12 w 71"/>
                <a:gd name="T33" fmla="*/ 48 h 60"/>
                <a:gd name="T34" fmla="*/ 6 w 71"/>
                <a:gd name="T35" fmla="*/ 48 h 60"/>
                <a:gd name="T36" fmla="*/ 6 w 71"/>
                <a:gd name="T37" fmla="*/ 48 h 60"/>
                <a:gd name="T38" fmla="*/ 6 w 71"/>
                <a:gd name="T39" fmla="*/ 3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5C1F00"/>
                </a:solidFill>
              </a:endParaRPr>
            </a:p>
          </p:txBody>
        </p:sp>
        <p:sp>
          <p:nvSpPr>
            <p:cNvPr id="1038" name="Freeform 23"/>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4 h 162"/>
                <a:gd name="T10" fmla="*/ 96 w 161"/>
                <a:gd name="T11" fmla="*/ 60 h 162"/>
                <a:gd name="T12" fmla="*/ 102 w 161"/>
                <a:gd name="T13" fmla="*/ 72 h 162"/>
                <a:gd name="T14" fmla="*/ 108 w 161"/>
                <a:gd name="T15" fmla="*/ 84 h 162"/>
                <a:gd name="T16" fmla="*/ 120 w 161"/>
                <a:gd name="T17" fmla="*/ 96 h 162"/>
                <a:gd name="T18" fmla="*/ 143 w 161"/>
                <a:gd name="T19" fmla="*/ 114 h 162"/>
                <a:gd name="T20" fmla="*/ 155 w 161"/>
                <a:gd name="T21" fmla="*/ 138 h 162"/>
                <a:gd name="T22" fmla="*/ 161 w 161"/>
                <a:gd name="T23" fmla="*/ 156 h 162"/>
                <a:gd name="T24" fmla="*/ 161 w 161"/>
                <a:gd name="T25" fmla="*/ 162 h 162"/>
                <a:gd name="T26" fmla="*/ 96 w 161"/>
                <a:gd name="T27" fmla="*/ 102 h 162"/>
                <a:gd name="T28" fmla="*/ 30 w 161"/>
                <a:gd name="T29" fmla="*/ 5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5C1F00"/>
                </a:solidFill>
              </a:endParaRPr>
            </a:p>
          </p:txBody>
        </p:sp>
        <p:sp>
          <p:nvSpPr>
            <p:cNvPr id="1039" name="Freeform 24"/>
            <p:cNvSpPr>
              <a:spLocks/>
            </p:cNvSpPr>
            <p:nvPr/>
          </p:nvSpPr>
          <p:spPr bwMode="auto">
            <a:xfrm>
              <a:off x="706" y="3854"/>
              <a:ext cx="59" cy="61"/>
            </a:xfrm>
            <a:custGeom>
              <a:avLst/>
              <a:gdLst>
                <a:gd name="T0" fmla="*/ 59 w 59"/>
                <a:gd name="T1" fmla="*/ 6 h 60"/>
                <a:gd name="T2" fmla="*/ 41 w 59"/>
                <a:gd name="T3" fmla="*/ 30 h 60"/>
                <a:gd name="T4" fmla="*/ 41 w 59"/>
                <a:gd name="T5" fmla="*/ 36 h 60"/>
                <a:gd name="T6" fmla="*/ 47 w 59"/>
                <a:gd name="T7" fmla="*/ 42 h 60"/>
                <a:gd name="T8" fmla="*/ 53 w 59"/>
                <a:gd name="T9" fmla="*/ 54 h 60"/>
                <a:gd name="T10" fmla="*/ 53 w 59"/>
                <a:gd name="T11" fmla="*/ 60 h 60"/>
                <a:gd name="T12" fmla="*/ 47 w 59"/>
                <a:gd name="T13" fmla="*/ 54 h 60"/>
                <a:gd name="T14" fmla="*/ 35 w 59"/>
                <a:gd name="T15" fmla="*/ 48 h 60"/>
                <a:gd name="T16" fmla="*/ 23 w 59"/>
                <a:gd name="T17" fmla="*/ 36 h 60"/>
                <a:gd name="T18" fmla="*/ 17 w 59"/>
                <a:gd name="T19" fmla="*/ 3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5C1F00"/>
                </a:solidFill>
              </a:endParaRPr>
            </a:p>
          </p:txBody>
        </p:sp>
        <p:sp>
          <p:nvSpPr>
            <p:cNvPr id="1040" name="Freeform 25"/>
            <p:cNvSpPr>
              <a:spLocks/>
            </p:cNvSpPr>
            <p:nvPr/>
          </p:nvSpPr>
          <p:spPr bwMode="auto">
            <a:xfrm>
              <a:off x="395" y="3811"/>
              <a:ext cx="245" cy="207"/>
            </a:xfrm>
            <a:custGeom>
              <a:avLst/>
              <a:gdLst>
                <a:gd name="T0" fmla="*/ 233 w 245"/>
                <a:gd name="T1" fmla="*/ 36 h 204"/>
                <a:gd name="T2" fmla="*/ 245 w 245"/>
                <a:gd name="T3" fmla="*/ 42 h 204"/>
                <a:gd name="T4" fmla="*/ 209 w 245"/>
                <a:gd name="T5" fmla="*/ 84 h 204"/>
                <a:gd name="T6" fmla="*/ 143 w 245"/>
                <a:gd name="T7" fmla="*/ 132 h 204"/>
                <a:gd name="T8" fmla="*/ 167 w 245"/>
                <a:gd name="T9" fmla="*/ 156 h 204"/>
                <a:gd name="T10" fmla="*/ 179 w 245"/>
                <a:gd name="T11" fmla="*/ 204 h 204"/>
                <a:gd name="T12" fmla="*/ 77 w 245"/>
                <a:gd name="T13" fmla="*/ 132 h 204"/>
                <a:gd name="T14" fmla="*/ 47 w 245"/>
                <a:gd name="T15" fmla="*/ 84 h 204"/>
                <a:gd name="T16" fmla="*/ 89 w 245"/>
                <a:gd name="T17" fmla="*/ 66 h 204"/>
                <a:gd name="T18" fmla="*/ 59 w 245"/>
                <a:gd name="T19" fmla="*/ 3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6 h 204"/>
                <a:gd name="T50" fmla="*/ 233 w 245"/>
                <a:gd name="T51" fmla="*/ 3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5C1F00"/>
                </a:solidFill>
              </a:endParaRPr>
            </a:p>
          </p:txBody>
        </p:sp>
      </p:grpSp>
      <p:sp>
        <p:nvSpPr>
          <p:cNvPr id="1033" name="Rectangle 13"/>
          <p:cNvSpPr>
            <a:spLocks noChangeArrowheads="1"/>
          </p:cNvSpPr>
          <p:nvPr userDrawn="1"/>
        </p:nvSpPr>
        <p:spPr bwMode="auto">
          <a:xfrm>
            <a:off x="0" y="6659563"/>
            <a:ext cx="9144000" cy="214312"/>
          </a:xfrm>
          <a:prstGeom prst="rect">
            <a:avLst/>
          </a:prstGeom>
          <a:solidFill>
            <a:srgbClr val="003D7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5C1F00"/>
              </a:solidFill>
            </a:endParaRPr>
          </a:p>
        </p:txBody>
      </p:sp>
      <p:sp>
        <p:nvSpPr>
          <p:cNvPr id="1034" name="Rectangle 13"/>
          <p:cNvSpPr>
            <a:spLocks noChangeArrowheads="1"/>
          </p:cNvSpPr>
          <p:nvPr userDrawn="1"/>
        </p:nvSpPr>
        <p:spPr bwMode="auto">
          <a:xfrm>
            <a:off x="0" y="1371600"/>
            <a:ext cx="9144000" cy="76200"/>
          </a:xfrm>
          <a:prstGeom prst="rect">
            <a:avLst/>
          </a:prstGeom>
          <a:solidFill>
            <a:srgbClr val="003D7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5C1F00"/>
              </a:solidFill>
            </a:endParaRPr>
          </a:p>
        </p:txBody>
      </p:sp>
    </p:spTree>
    <p:extLst>
      <p:ext uri="{BB962C8B-B14F-4D97-AF65-F5344CB8AC3E}">
        <p14:creationId xmlns:p14="http://schemas.microsoft.com/office/powerpoint/2010/main" xmlns="" val="114531115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5pPr>
      <a:lvl6pPr marL="4572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6pPr>
      <a:lvl7pPr marL="9144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7pPr>
      <a:lvl8pPr marL="13716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8pPr>
      <a:lvl9pPr marL="18288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42D204BA-054E-DB4D-8A85-812A366BC3D5}" type="datetimeFigureOut">
              <a:rPr lang="en-US" smtClean="0">
                <a:cs typeface="+mn-cs"/>
              </a:rPr>
              <a:pPr eaLnBrk="1" hangingPunct="1"/>
              <a:t>4/17/2012</a:t>
            </a:fld>
            <a:endParaRPr lang="en-US" smtClean="0">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65B4C093-7030-1541-B48A-D4ACC8A14019}" type="slidenum">
              <a:rPr lang="en-US" smtClean="0">
                <a:cs typeface="+mn-cs"/>
              </a:rPr>
              <a:pPr eaLnBrk="1" hangingPunct="1"/>
              <a:t>‹#›</a:t>
            </a:fld>
            <a:endParaRPr lang="en-US" smtClean="0">
              <a:cs typeface="+mn-cs"/>
            </a:endParaRPr>
          </a:p>
        </p:txBody>
      </p:sp>
    </p:spTree>
    <p:extLst>
      <p:ext uri="{BB962C8B-B14F-4D97-AF65-F5344CB8AC3E}">
        <p14:creationId xmlns:p14="http://schemas.microsoft.com/office/powerpoint/2010/main" xmlns="" val="415051310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3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0.xml"/><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Word_97_-_2003_Document1.doc"/></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Word_97_-_2003_Document2.doc"/></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bri"/>
            </a:endParaRPr>
          </a:p>
        </p:txBody>
      </p:sp>
      <p:sp>
        <p:nvSpPr>
          <p:cNvPr id="6" name="Rectangle 5"/>
          <p:cNvSpPr/>
          <p:nvPr/>
        </p:nvSpPr>
        <p:spPr>
          <a:xfrm>
            <a:off x="152400" y="152400"/>
            <a:ext cx="5181600" cy="3124200"/>
          </a:xfrm>
          <a:prstGeom prst="rect">
            <a:avLst/>
          </a:prstGeom>
          <a:solidFill>
            <a:srgbClr val="D9914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latin typeface="Calibri"/>
            </a:endParaRPr>
          </a:p>
        </p:txBody>
      </p:sp>
      <p:sp>
        <p:nvSpPr>
          <p:cNvPr id="9" name="Rectangle 8"/>
          <p:cNvSpPr/>
          <p:nvPr/>
        </p:nvSpPr>
        <p:spPr>
          <a:xfrm>
            <a:off x="152400" y="3429000"/>
            <a:ext cx="2895600" cy="327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bri"/>
            </a:endParaRPr>
          </a:p>
        </p:txBody>
      </p:sp>
      <p:sp>
        <p:nvSpPr>
          <p:cNvPr id="10" name="Rectangle 9"/>
          <p:cNvSpPr/>
          <p:nvPr/>
        </p:nvSpPr>
        <p:spPr>
          <a:xfrm>
            <a:off x="5486400" y="152400"/>
            <a:ext cx="3429000" cy="388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bri"/>
            </a:endParaRPr>
          </a:p>
        </p:txBody>
      </p:sp>
      <p:pic>
        <p:nvPicPr>
          <p:cNvPr id="205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3429000"/>
            <a:ext cx="2895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p:nvSpPr>
        <p:spPr>
          <a:xfrm>
            <a:off x="3200400" y="3429000"/>
            <a:ext cx="2133600" cy="609600"/>
          </a:xfrm>
          <a:prstGeom prst="rect">
            <a:avLst/>
          </a:prstGeom>
          <a:solidFill>
            <a:srgbClr val="77451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bri"/>
            </a:endParaRPr>
          </a:p>
        </p:txBody>
      </p:sp>
      <p:sp>
        <p:nvSpPr>
          <p:cNvPr id="15" name="Rectangle 14"/>
          <p:cNvSpPr/>
          <p:nvPr/>
        </p:nvSpPr>
        <p:spPr>
          <a:xfrm>
            <a:off x="3276600" y="4191000"/>
            <a:ext cx="5777832" cy="2514600"/>
          </a:xfrm>
          <a:prstGeom prst="rect">
            <a:avLst/>
          </a:prstGeom>
          <a:solidFill>
            <a:srgbClr val="A96D3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bri"/>
            </a:endParaRPr>
          </a:p>
        </p:txBody>
      </p:sp>
      <p:sp>
        <p:nvSpPr>
          <p:cNvPr id="2057" name="TextBox 15"/>
          <p:cNvSpPr txBox="1">
            <a:spLocks noChangeArrowheads="1"/>
          </p:cNvSpPr>
          <p:nvPr/>
        </p:nvSpPr>
        <p:spPr bwMode="auto">
          <a:xfrm>
            <a:off x="304800" y="293688"/>
            <a:ext cx="48006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b="1" i="1" dirty="0" smtClean="0">
                <a:solidFill>
                  <a:prstClr val="black"/>
                </a:solidFill>
                <a:cs typeface="+mn-cs"/>
              </a:rPr>
              <a:t>Assessment Challenges and Opportunities Accompanying the New Math and Science Standards: Will We Create Tests Worth Teaching To?</a:t>
            </a:r>
            <a:endParaRPr lang="en-US" sz="2800" b="1" dirty="0" smtClean="0">
              <a:solidFill>
                <a:prstClr val="black"/>
              </a:solidFill>
              <a:cs typeface="Arial" charset="0"/>
            </a:endParaRPr>
          </a:p>
        </p:txBody>
      </p:sp>
      <p:pic>
        <p:nvPicPr>
          <p:cNvPr id="205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l="15398" t="33676" r="5905" b="49876"/>
          <a:stretch>
            <a:fillRect/>
          </a:stretch>
        </p:blipFill>
        <p:spPr bwMode="auto">
          <a:xfrm>
            <a:off x="5486400" y="152400"/>
            <a:ext cx="3505200" cy="391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8"/>
          <p:cNvSpPr txBox="1">
            <a:spLocks noChangeArrowheads="1"/>
          </p:cNvSpPr>
          <p:nvPr/>
        </p:nvSpPr>
        <p:spPr>
          <a:xfrm>
            <a:off x="3352800" y="4800600"/>
            <a:ext cx="5562600" cy="838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pPr>
            <a:r>
              <a:rPr lang="en-US" sz="2800" b="1" i="1" dirty="0" smtClean="0">
                <a:latin typeface="Arial" charset="0"/>
                <a:cs typeface="ＭＳ Ｐゴシック" charset="0"/>
              </a:rPr>
              <a:t>Jim Pellegrino</a:t>
            </a:r>
            <a:endParaRPr lang="en-US" sz="2800" b="1" i="1" dirty="0">
              <a:latin typeface="Arial" charset="0"/>
              <a:cs typeface="ＭＳ Ｐゴシック" charset="0"/>
            </a:endParaRPr>
          </a:p>
        </p:txBody>
      </p:sp>
      <p:pic>
        <p:nvPicPr>
          <p:cNvPr id="2" name="Picture 1" descr="LSRI_logo_transparen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276600" y="5105400"/>
            <a:ext cx="5715000" cy="1200346"/>
          </a:xfrm>
          <a:prstGeom prst="rect">
            <a:avLst/>
          </a:prstGeom>
        </p:spPr>
      </p:pic>
    </p:spTree>
    <p:extLst>
      <p:ext uri="{BB962C8B-B14F-4D97-AF65-F5344CB8AC3E}">
        <p14:creationId xmlns:p14="http://schemas.microsoft.com/office/powerpoint/2010/main" xmlns="" val="2655889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1681" name="Picture 2" descr="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8200" y="533400"/>
            <a:ext cx="437673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2" name="Picture 4" descr="Picture 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 y="533400"/>
            <a:ext cx="4360863"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64030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r>
              <a:rPr lang="en-US" sz="4000" dirty="0">
                <a:solidFill>
                  <a:srgbClr val="800040"/>
                </a:solidFill>
                <a:effectLst>
                  <a:outerShdw blurRad="38100" dist="38100" dir="2700000" algn="tl">
                    <a:srgbClr val="DDDDDD"/>
                  </a:outerShdw>
                </a:effectLst>
              </a:rPr>
              <a:t>Why Models of Development of Domain Knowledge are Critical</a:t>
            </a:r>
            <a:r>
              <a:rPr lang="en-US" sz="4000" dirty="0"/>
              <a:t> </a:t>
            </a:r>
          </a:p>
        </p:txBody>
      </p:sp>
      <p:sp>
        <p:nvSpPr>
          <p:cNvPr id="206851" name="Rectangle 3"/>
          <p:cNvSpPr>
            <a:spLocks noGrp="1" noChangeArrowheads="1"/>
          </p:cNvSpPr>
          <p:nvPr>
            <p:ph idx="1"/>
          </p:nvPr>
        </p:nvSpPr>
        <p:spPr>
          <a:xfrm>
            <a:off x="152400" y="1371600"/>
            <a:ext cx="8763000" cy="5257800"/>
          </a:xfrm>
        </p:spPr>
        <p:txBody>
          <a:bodyPr/>
          <a:lstStyle/>
          <a:p>
            <a:r>
              <a:rPr lang="en-US" dirty="0"/>
              <a:t>Tell us what are the important aspects of knowledge that we should be assessing.</a:t>
            </a:r>
          </a:p>
          <a:p>
            <a:r>
              <a:rPr lang="en-US" dirty="0"/>
              <a:t>Give us strong clues as to how such knowledge can be assessed</a:t>
            </a:r>
          </a:p>
          <a:p>
            <a:r>
              <a:rPr lang="en-US" dirty="0"/>
              <a:t>Can lead to assessments that yield more instructionally useful information</a:t>
            </a:r>
          </a:p>
          <a:p>
            <a:pPr lvl="1"/>
            <a:r>
              <a:rPr lang="en-US" dirty="0">
                <a:solidFill>
                  <a:srgbClr val="800040"/>
                </a:solidFill>
              </a:rPr>
              <a:t>diagnostic &amp; prescriptive</a:t>
            </a:r>
          </a:p>
          <a:p>
            <a:r>
              <a:rPr lang="en-US" dirty="0"/>
              <a:t>Can guide the development of systems of </a:t>
            </a:r>
            <a:r>
              <a:rPr lang="en-US" dirty="0" smtClean="0"/>
              <a:t>assessments intended to cohere</a:t>
            </a:r>
          </a:p>
          <a:p>
            <a:pPr lvl="1"/>
            <a:r>
              <a:rPr lang="en-US" dirty="0" smtClean="0">
                <a:solidFill>
                  <a:schemeClr val="tx2">
                    <a:lumMod val="75000"/>
                  </a:schemeClr>
                </a:solidFill>
              </a:rPr>
              <a:t>across grades &amp; contexts of use</a:t>
            </a:r>
            <a:endParaRPr lang="en-US" dirty="0">
              <a:solidFill>
                <a:schemeClr val="tx2">
                  <a:lumMod val="75000"/>
                </a:schemeClr>
              </a:solidFill>
            </a:endParaRPr>
          </a:p>
        </p:txBody>
      </p:sp>
    </p:spTree>
    <p:extLst>
      <p:ext uri="{BB962C8B-B14F-4D97-AF65-F5344CB8AC3E}">
        <p14:creationId xmlns:p14="http://schemas.microsoft.com/office/powerpoint/2010/main" xmlns="" val="10664158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685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8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0685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068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068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295400" y="152400"/>
            <a:ext cx="7391400" cy="1066800"/>
          </a:xfrm>
        </p:spPr>
        <p:txBody>
          <a:bodyPr/>
          <a:lstStyle/>
          <a:p>
            <a:r>
              <a:rPr lang="en-US" dirty="0" smtClean="0">
                <a:solidFill>
                  <a:srgbClr val="800040"/>
                </a:solidFill>
                <a:effectLst>
                  <a:outerShdw blurRad="38100" dist="38100" dir="2700000" algn="tl">
                    <a:srgbClr val="DDDDDD"/>
                  </a:outerShdw>
                </a:effectLst>
              </a:rPr>
              <a:t>Issues </a:t>
            </a:r>
            <a:r>
              <a:rPr lang="en-US" dirty="0">
                <a:solidFill>
                  <a:srgbClr val="800040"/>
                </a:solidFill>
                <a:effectLst>
                  <a:outerShdw blurRad="38100" dist="38100" dir="2700000" algn="tl">
                    <a:srgbClr val="DDDDDD"/>
                  </a:outerShdw>
                </a:effectLst>
              </a:rPr>
              <a:t>of </a:t>
            </a:r>
            <a:r>
              <a:rPr lang="en-US" dirty="0" smtClean="0">
                <a:solidFill>
                  <a:srgbClr val="800040"/>
                </a:solidFill>
                <a:effectLst>
                  <a:outerShdw blurRad="38100" dist="38100" dir="2700000" algn="tl">
                    <a:srgbClr val="DDDDDD"/>
                  </a:outerShdw>
                </a:effectLst>
              </a:rPr>
              <a:t>Assessment Design </a:t>
            </a:r>
            <a:r>
              <a:rPr lang="en-US" dirty="0">
                <a:solidFill>
                  <a:srgbClr val="800040"/>
                </a:solidFill>
                <a:effectLst>
                  <a:outerShdw blurRad="38100" dist="38100" dir="2700000" algn="tl">
                    <a:srgbClr val="DDDDDD"/>
                  </a:outerShdw>
                </a:effectLst>
              </a:rPr>
              <a:t>&amp; </a:t>
            </a:r>
            <a:r>
              <a:rPr lang="en-US" dirty="0" smtClean="0">
                <a:solidFill>
                  <a:srgbClr val="800040"/>
                </a:solidFill>
                <a:effectLst>
                  <a:outerShdw blurRad="38100" dist="38100" dir="2700000" algn="tl">
                    <a:srgbClr val="DDDDDD"/>
                  </a:outerShdw>
                </a:effectLst>
              </a:rPr>
              <a:t>Development</a:t>
            </a:r>
            <a:endParaRPr lang="en-US" dirty="0"/>
          </a:p>
        </p:txBody>
      </p:sp>
      <p:sp>
        <p:nvSpPr>
          <p:cNvPr id="91139" name="Rectangle 3"/>
          <p:cNvSpPr>
            <a:spLocks noGrp="1" noChangeArrowheads="1"/>
          </p:cNvSpPr>
          <p:nvPr>
            <p:ph type="body" idx="1"/>
          </p:nvPr>
        </p:nvSpPr>
        <p:spPr>
          <a:xfrm>
            <a:off x="228600" y="1371600"/>
            <a:ext cx="8458200" cy="5486400"/>
          </a:xfrm>
        </p:spPr>
        <p:txBody>
          <a:bodyPr/>
          <a:lstStyle/>
          <a:p>
            <a:r>
              <a:rPr lang="en-US" sz="2800" dirty="0"/>
              <a:t>Assessment design spaces vary tremendously &amp; involve multiple dimensions</a:t>
            </a:r>
          </a:p>
          <a:p>
            <a:pPr lvl="1"/>
            <a:r>
              <a:rPr lang="en-US" sz="2400" dirty="0"/>
              <a:t>Type of knowledge and skill and levels of sophistication</a:t>
            </a:r>
          </a:p>
          <a:p>
            <a:pPr lvl="1"/>
            <a:r>
              <a:rPr lang="en-US" sz="2400" dirty="0"/>
              <a:t>Time period over which knowledge is acquired</a:t>
            </a:r>
          </a:p>
          <a:p>
            <a:pPr lvl="1"/>
            <a:r>
              <a:rPr lang="en-US" sz="2400" dirty="0"/>
              <a:t>Intended use and users of the information</a:t>
            </a:r>
          </a:p>
          <a:p>
            <a:pPr lvl="1"/>
            <a:r>
              <a:rPr lang="en-US" sz="2400" dirty="0"/>
              <a:t>Availability of detailed theories &amp; </a:t>
            </a:r>
            <a:r>
              <a:rPr lang="en-US" sz="2400" dirty="0" smtClean="0"/>
              <a:t>data in a domain</a:t>
            </a:r>
            <a:endParaRPr lang="en-US" sz="2400" dirty="0"/>
          </a:p>
          <a:p>
            <a:pPr lvl="1"/>
            <a:r>
              <a:rPr lang="en-US" sz="2400" dirty="0"/>
              <a:t>Distance from instruction and assessment purpose</a:t>
            </a:r>
          </a:p>
          <a:p>
            <a:r>
              <a:rPr lang="en-US" sz="2800" dirty="0"/>
              <a:t>Need a principled process that can help structure going from theory, data and/or speculation to an operational assessment</a:t>
            </a:r>
          </a:p>
          <a:p>
            <a:pPr lvl="1"/>
            <a:r>
              <a:rPr lang="en-US" sz="2400" b="1" i="1" dirty="0" smtClean="0"/>
              <a:t>Evidence Centered Design</a:t>
            </a:r>
            <a:endParaRPr lang="en-US" sz="2400" b="1" i="1" dirty="0"/>
          </a:p>
        </p:txBody>
      </p:sp>
    </p:spTree>
    <p:extLst>
      <p:ext uri="{BB962C8B-B14F-4D97-AF65-F5344CB8AC3E}">
        <p14:creationId xmlns:p14="http://schemas.microsoft.com/office/powerpoint/2010/main" xmlns="" val="29861980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1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081" name="Group 2"/>
          <p:cNvGrpSpPr>
            <a:grpSpLocks/>
          </p:cNvGrpSpPr>
          <p:nvPr/>
        </p:nvGrpSpPr>
        <p:grpSpPr bwMode="auto">
          <a:xfrm>
            <a:off x="747713" y="1108075"/>
            <a:ext cx="2120900" cy="4051300"/>
            <a:chOff x="471" y="938"/>
            <a:chExt cx="1296" cy="2304"/>
          </a:xfrm>
        </p:grpSpPr>
        <p:sp>
          <p:nvSpPr>
            <p:cNvPr id="46098" name="Rectangle 3"/>
            <p:cNvSpPr>
              <a:spLocks noChangeArrowheads="1"/>
            </p:cNvSpPr>
            <p:nvPr/>
          </p:nvSpPr>
          <p:spPr bwMode="auto">
            <a:xfrm>
              <a:off x="495" y="938"/>
              <a:ext cx="1248" cy="2304"/>
            </a:xfrm>
            <a:prstGeom prst="rect">
              <a:avLst/>
            </a:prstGeom>
            <a:solidFill>
              <a:srgbClr val="BCB7DA"/>
            </a:solidFill>
            <a:ln w="9525">
              <a:solidFill>
                <a:schemeClr val="tx1"/>
              </a:solidFill>
              <a:miter lim="800000"/>
              <a:headEnd/>
              <a:tailEnd/>
            </a:ln>
          </p:spPr>
          <p:txBody>
            <a:bodyPr wrap="none" anchor="ctr"/>
            <a:lstStyle/>
            <a:p>
              <a:endParaRPr lang="en-US">
                <a:solidFill>
                  <a:srgbClr val="5C1F00"/>
                </a:solidFill>
              </a:endParaRPr>
            </a:p>
          </p:txBody>
        </p:sp>
        <p:sp>
          <p:nvSpPr>
            <p:cNvPr id="46099" name="Text Box 4"/>
            <p:cNvSpPr txBox="1">
              <a:spLocks noChangeArrowheads="1"/>
            </p:cNvSpPr>
            <p:nvPr/>
          </p:nvSpPr>
          <p:spPr bwMode="auto">
            <a:xfrm>
              <a:off x="471" y="1274"/>
              <a:ext cx="1296" cy="12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r>
                <a:rPr lang="en-US" sz="2000" b="1" i="1" dirty="0">
                  <a:solidFill>
                    <a:srgbClr val="100D40"/>
                  </a:solidFill>
                  <a:latin typeface="Arial" charset="0"/>
                </a:rPr>
                <a:t>Exactly</a:t>
              </a:r>
              <a:r>
                <a:rPr lang="en-US" sz="2000" dirty="0">
                  <a:solidFill>
                    <a:srgbClr val="100D40"/>
                  </a:solidFill>
                  <a:latin typeface="Arial" charset="0"/>
                </a:rPr>
                <a:t> what knowledge do you want students to have and </a:t>
              </a:r>
              <a:r>
                <a:rPr lang="en-US" sz="2000" b="1" i="1" dirty="0">
                  <a:solidFill>
                    <a:srgbClr val="100D40"/>
                  </a:solidFill>
                  <a:latin typeface="Arial" charset="0"/>
                </a:rPr>
                <a:t>how</a:t>
              </a:r>
              <a:r>
                <a:rPr lang="en-US" sz="2000" dirty="0">
                  <a:solidFill>
                    <a:srgbClr val="100D40"/>
                  </a:solidFill>
                  <a:latin typeface="Arial" charset="0"/>
                </a:rPr>
                <a:t> do you want them to know it?</a:t>
              </a:r>
            </a:p>
          </p:txBody>
        </p:sp>
      </p:grpSp>
      <p:sp>
        <p:nvSpPr>
          <p:cNvPr id="46082" name="Text Box 5"/>
          <p:cNvSpPr txBox="1">
            <a:spLocks noChangeArrowheads="1"/>
          </p:cNvSpPr>
          <p:nvPr/>
        </p:nvSpPr>
        <p:spPr bwMode="auto">
          <a:xfrm>
            <a:off x="719138" y="5156200"/>
            <a:ext cx="2043112"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r>
              <a:rPr lang="en-US" dirty="0">
                <a:solidFill>
                  <a:srgbClr val="040070"/>
                </a:solidFill>
                <a:latin typeface="Arial" charset="0"/>
              </a:rPr>
              <a:t>claim space</a:t>
            </a:r>
          </a:p>
        </p:txBody>
      </p:sp>
      <p:sp>
        <p:nvSpPr>
          <p:cNvPr id="46083" name="Text Box 6"/>
          <p:cNvSpPr txBox="1">
            <a:spLocks noChangeArrowheads="1"/>
          </p:cNvSpPr>
          <p:nvPr/>
        </p:nvSpPr>
        <p:spPr bwMode="auto">
          <a:xfrm>
            <a:off x="4005263" y="5156200"/>
            <a:ext cx="1447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r>
              <a:rPr lang="en-US">
                <a:solidFill>
                  <a:srgbClr val="040070"/>
                </a:solidFill>
                <a:latin typeface="Arial" charset="0"/>
              </a:rPr>
              <a:t>evidence</a:t>
            </a:r>
          </a:p>
        </p:txBody>
      </p:sp>
      <p:sp>
        <p:nvSpPr>
          <p:cNvPr id="46084" name="Text Box 7"/>
          <p:cNvSpPr txBox="1">
            <a:spLocks noChangeArrowheads="1"/>
          </p:cNvSpPr>
          <p:nvPr/>
        </p:nvSpPr>
        <p:spPr bwMode="auto">
          <a:xfrm>
            <a:off x="6721475" y="5156200"/>
            <a:ext cx="13112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r>
              <a:rPr lang="en-US">
                <a:solidFill>
                  <a:srgbClr val="040070"/>
                </a:solidFill>
                <a:latin typeface="Arial" charset="0"/>
              </a:rPr>
              <a:t>task</a:t>
            </a:r>
          </a:p>
        </p:txBody>
      </p:sp>
      <p:grpSp>
        <p:nvGrpSpPr>
          <p:cNvPr id="46085" name="Group 8"/>
          <p:cNvGrpSpPr>
            <a:grpSpLocks/>
          </p:cNvGrpSpPr>
          <p:nvPr/>
        </p:nvGrpSpPr>
        <p:grpSpPr bwMode="auto">
          <a:xfrm>
            <a:off x="6386513" y="1108075"/>
            <a:ext cx="1981200" cy="4064000"/>
            <a:chOff x="4023" y="938"/>
            <a:chExt cx="1248" cy="2304"/>
          </a:xfrm>
        </p:grpSpPr>
        <p:sp>
          <p:nvSpPr>
            <p:cNvPr id="46096" name="Rectangle 9"/>
            <p:cNvSpPr>
              <a:spLocks noChangeArrowheads="1"/>
            </p:cNvSpPr>
            <p:nvPr/>
          </p:nvSpPr>
          <p:spPr bwMode="auto">
            <a:xfrm>
              <a:off x="4023" y="938"/>
              <a:ext cx="1248" cy="2304"/>
            </a:xfrm>
            <a:prstGeom prst="rect">
              <a:avLst/>
            </a:prstGeom>
            <a:solidFill>
              <a:srgbClr val="BCB7DA"/>
            </a:solidFill>
            <a:ln w="9525">
              <a:solidFill>
                <a:schemeClr val="tx1"/>
              </a:solidFill>
              <a:miter lim="800000"/>
              <a:headEnd/>
              <a:tailEnd/>
            </a:ln>
          </p:spPr>
          <p:txBody>
            <a:bodyPr wrap="none" anchor="ctr"/>
            <a:lstStyle/>
            <a:p>
              <a:endParaRPr lang="en-US">
                <a:solidFill>
                  <a:srgbClr val="5C1F00"/>
                </a:solidFill>
              </a:endParaRPr>
            </a:p>
          </p:txBody>
        </p:sp>
        <p:sp>
          <p:nvSpPr>
            <p:cNvPr id="46097" name="Text Box 10"/>
            <p:cNvSpPr txBox="1">
              <a:spLocks noChangeArrowheads="1"/>
            </p:cNvSpPr>
            <p:nvPr/>
          </p:nvSpPr>
          <p:spPr bwMode="auto">
            <a:xfrm>
              <a:off x="4023" y="1274"/>
              <a:ext cx="1248" cy="12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r>
                <a:rPr lang="en-US" sz="2000">
                  <a:solidFill>
                    <a:srgbClr val="100D40"/>
                  </a:solidFill>
                  <a:latin typeface="Arial" charset="0"/>
                </a:rPr>
                <a:t>What task(s) will the students </a:t>
              </a:r>
              <a:r>
                <a:rPr lang="en-US" sz="2000" b="1" i="1">
                  <a:solidFill>
                    <a:srgbClr val="100D40"/>
                  </a:solidFill>
                  <a:latin typeface="Arial" charset="0"/>
                </a:rPr>
                <a:t>perform</a:t>
              </a:r>
              <a:r>
                <a:rPr lang="en-US" sz="2000">
                  <a:solidFill>
                    <a:srgbClr val="100D40"/>
                  </a:solidFill>
                  <a:latin typeface="Arial" charset="0"/>
                </a:rPr>
                <a:t> to communicate their knowledge? </a:t>
              </a:r>
            </a:p>
          </p:txBody>
        </p:sp>
      </p:grpSp>
      <p:sp>
        <p:nvSpPr>
          <p:cNvPr id="46086" name="Rectangle 11"/>
          <p:cNvSpPr>
            <a:spLocks noChangeArrowheads="1"/>
          </p:cNvSpPr>
          <p:nvPr/>
        </p:nvSpPr>
        <p:spPr bwMode="auto">
          <a:xfrm>
            <a:off x="3624263" y="1108075"/>
            <a:ext cx="1981200" cy="4051300"/>
          </a:xfrm>
          <a:prstGeom prst="rect">
            <a:avLst/>
          </a:prstGeom>
          <a:solidFill>
            <a:srgbClr val="BCB7DA"/>
          </a:solidFill>
          <a:ln w="9525">
            <a:solidFill>
              <a:schemeClr val="tx1"/>
            </a:solidFill>
            <a:miter lim="800000"/>
            <a:headEnd/>
            <a:tailEnd/>
          </a:ln>
        </p:spPr>
        <p:txBody>
          <a:bodyPr wrap="none" anchor="ctr"/>
          <a:lstStyle/>
          <a:p>
            <a:endParaRPr lang="en-US">
              <a:solidFill>
                <a:srgbClr val="5C1F00"/>
              </a:solidFill>
            </a:endParaRPr>
          </a:p>
        </p:txBody>
      </p:sp>
      <p:sp>
        <p:nvSpPr>
          <p:cNvPr id="46087" name="Rectangle 12"/>
          <p:cNvSpPr>
            <a:spLocks noChangeArrowheads="1"/>
          </p:cNvSpPr>
          <p:nvPr/>
        </p:nvSpPr>
        <p:spPr bwMode="auto">
          <a:xfrm>
            <a:off x="3743325" y="3255963"/>
            <a:ext cx="1744663" cy="1765300"/>
          </a:xfrm>
          <a:prstGeom prst="rect">
            <a:avLst/>
          </a:prstGeom>
          <a:solidFill>
            <a:srgbClr val="3366FF"/>
          </a:solidFill>
          <a:ln w="9525">
            <a:solidFill>
              <a:schemeClr val="tx1"/>
            </a:solidFill>
            <a:miter lim="800000"/>
            <a:headEnd/>
            <a:tailEnd/>
          </a:ln>
        </p:spPr>
        <p:txBody>
          <a:bodyPr wrap="none" anchor="ctr"/>
          <a:lstStyle/>
          <a:p>
            <a:endParaRPr lang="en-US">
              <a:solidFill>
                <a:srgbClr val="5C1F00"/>
              </a:solidFill>
            </a:endParaRPr>
          </a:p>
        </p:txBody>
      </p:sp>
      <p:sp>
        <p:nvSpPr>
          <p:cNvPr id="46088" name="Text Box 13"/>
          <p:cNvSpPr txBox="1">
            <a:spLocks noChangeArrowheads="1"/>
          </p:cNvSpPr>
          <p:nvPr/>
        </p:nvSpPr>
        <p:spPr bwMode="auto">
          <a:xfrm>
            <a:off x="3776663" y="3394075"/>
            <a:ext cx="1676400" cy="1311275"/>
          </a:xfrm>
          <a:prstGeom prst="rect">
            <a:avLst/>
          </a:prstGeom>
          <a:noFill/>
          <a:ln>
            <a:noFill/>
          </a:ln>
          <a:extLst>
            <a:ext uri="{909E8E84-426E-40dd-AFC4-6F175D3DCCD1}">
              <a14:hiddenFill xmlns:a14="http://schemas.microsoft.com/office/drawing/2010/main" xmlns="">
                <a:solidFill>
                  <a:srgbClr val="66CCF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r>
              <a:rPr lang="en-US" sz="2000">
                <a:solidFill>
                  <a:srgbClr val="FFFFFF"/>
                </a:solidFill>
                <a:latin typeface="Arial" charset="0"/>
              </a:rPr>
              <a:t>How will you analyze and interpret the evidence?</a:t>
            </a:r>
          </a:p>
        </p:txBody>
      </p:sp>
      <p:sp>
        <p:nvSpPr>
          <p:cNvPr id="46089" name="Text Box 14"/>
          <p:cNvSpPr txBox="1">
            <a:spLocks noChangeArrowheads="1"/>
          </p:cNvSpPr>
          <p:nvPr/>
        </p:nvSpPr>
        <p:spPr bwMode="auto">
          <a:xfrm>
            <a:off x="457200" y="152400"/>
            <a:ext cx="83820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r>
              <a:rPr lang="en-US" sz="4000" dirty="0">
                <a:solidFill>
                  <a:srgbClr val="800000"/>
                </a:solidFill>
                <a:latin typeface="Arial" charset="0"/>
              </a:rPr>
              <a:t>Evidence-Centered Design</a:t>
            </a:r>
            <a:endParaRPr lang="en-US" sz="4400" dirty="0">
              <a:solidFill>
                <a:srgbClr val="800000"/>
              </a:solidFill>
              <a:latin typeface="Arial" charset="0"/>
            </a:endParaRPr>
          </a:p>
        </p:txBody>
      </p:sp>
      <p:sp>
        <p:nvSpPr>
          <p:cNvPr id="906255" name="AutoShape 15"/>
          <p:cNvSpPr>
            <a:spLocks noChangeArrowheads="1"/>
          </p:cNvSpPr>
          <p:nvPr/>
        </p:nvSpPr>
        <p:spPr bwMode="auto">
          <a:xfrm>
            <a:off x="2832100" y="2971800"/>
            <a:ext cx="698500" cy="279400"/>
          </a:xfrm>
          <a:prstGeom prst="leftRightArrow">
            <a:avLst>
              <a:gd name="adj1" fmla="val 50000"/>
              <a:gd name="adj2" fmla="val 50000"/>
            </a:avLst>
          </a:prstGeom>
          <a:solidFill>
            <a:srgbClr val="04007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a:defRPr/>
            </a:pPr>
            <a:endParaRPr lang="en-US">
              <a:solidFill>
                <a:srgbClr val="5C1F00"/>
              </a:solidFill>
              <a:cs typeface="ＭＳ Ｐゴシック"/>
            </a:endParaRPr>
          </a:p>
        </p:txBody>
      </p:sp>
      <p:sp>
        <p:nvSpPr>
          <p:cNvPr id="906256" name="AutoShape 16"/>
          <p:cNvSpPr>
            <a:spLocks noChangeArrowheads="1"/>
          </p:cNvSpPr>
          <p:nvPr/>
        </p:nvSpPr>
        <p:spPr bwMode="auto">
          <a:xfrm>
            <a:off x="5638800" y="2984500"/>
            <a:ext cx="698500" cy="279400"/>
          </a:xfrm>
          <a:prstGeom prst="leftRightArrow">
            <a:avLst>
              <a:gd name="adj1" fmla="val 50000"/>
              <a:gd name="adj2" fmla="val 50000"/>
            </a:avLst>
          </a:prstGeom>
          <a:solidFill>
            <a:srgbClr val="04007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nchor="ctr">
            <a:spAutoFit/>
          </a:bodyPr>
          <a:lstStyle/>
          <a:p>
            <a:pPr>
              <a:defRPr/>
            </a:pPr>
            <a:endParaRPr lang="en-US">
              <a:solidFill>
                <a:srgbClr val="5C1F00"/>
              </a:solidFill>
              <a:cs typeface="ＭＳ Ｐゴシック"/>
            </a:endParaRPr>
          </a:p>
        </p:txBody>
      </p:sp>
      <p:sp>
        <p:nvSpPr>
          <p:cNvPr id="46092" name="Rectangle 17"/>
          <p:cNvSpPr>
            <a:spLocks noChangeArrowheads="1"/>
          </p:cNvSpPr>
          <p:nvPr/>
        </p:nvSpPr>
        <p:spPr bwMode="auto">
          <a:xfrm>
            <a:off x="3768725" y="1236663"/>
            <a:ext cx="1744663" cy="1765300"/>
          </a:xfrm>
          <a:prstGeom prst="rect">
            <a:avLst/>
          </a:prstGeom>
          <a:solidFill>
            <a:srgbClr val="3366FF"/>
          </a:solidFill>
          <a:ln w="9525">
            <a:solidFill>
              <a:schemeClr val="tx1"/>
            </a:solidFill>
            <a:miter lim="800000"/>
            <a:headEnd/>
            <a:tailEnd/>
          </a:ln>
        </p:spPr>
        <p:txBody>
          <a:bodyPr wrap="none" anchor="ctr"/>
          <a:lstStyle/>
          <a:p>
            <a:endParaRPr lang="en-US">
              <a:solidFill>
                <a:srgbClr val="5C1F00"/>
              </a:solidFill>
            </a:endParaRPr>
          </a:p>
        </p:txBody>
      </p:sp>
      <p:sp>
        <p:nvSpPr>
          <p:cNvPr id="46093" name="Text Box 18"/>
          <p:cNvSpPr txBox="1">
            <a:spLocks noChangeArrowheads="1"/>
          </p:cNvSpPr>
          <p:nvPr/>
        </p:nvSpPr>
        <p:spPr bwMode="auto">
          <a:xfrm>
            <a:off x="3649663" y="1144588"/>
            <a:ext cx="1903412" cy="1920875"/>
          </a:xfrm>
          <a:prstGeom prst="rect">
            <a:avLst/>
          </a:prstGeom>
          <a:noFill/>
          <a:ln>
            <a:noFill/>
          </a:ln>
          <a:extLst>
            <a:ext uri="{909E8E84-426E-40dd-AFC4-6F175D3DCCD1}">
              <a14:hiddenFill xmlns:a14="http://schemas.microsoft.com/office/drawing/2010/main" xmlns="">
                <a:solidFill>
                  <a:srgbClr val="66CCFF"/>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r>
              <a:rPr lang="en-US" sz="2000">
                <a:solidFill>
                  <a:srgbClr val="FFFFFF"/>
                </a:solidFill>
                <a:latin typeface="Arial" charset="0"/>
              </a:rPr>
              <a:t>What will you accept as </a:t>
            </a:r>
            <a:r>
              <a:rPr lang="en-US" sz="2000" b="1" i="1">
                <a:solidFill>
                  <a:srgbClr val="FFFFFF"/>
                </a:solidFill>
                <a:latin typeface="Arial" charset="0"/>
              </a:rPr>
              <a:t>evidence</a:t>
            </a:r>
            <a:r>
              <a:rPr lang="en-US" sz="2000">
                <a:solidFill>
                  <a:srgbClr val="FFFFFF"/>
                </a:solidFill>
                <a:latin typeface="Arial" charset="0"/>
              </a:rPr>
              <a:t> that a student has the desired knowledge?</a:t>
            </a:r>
          </a:p>
        </p:txBody>
      </p:sp>
      <p:sp>
        <p:nvSpPr>
          <p:cNvPr id="19" name="Text Box 19"/>
          <p:cNvSpPr txBox="1">
            <a:spLocks noChangeArrowheads="1"/>
          </p:cNvSpPr>
          <p:nvPr/>
        </p:nvSpPr>
        <p:spPr bwMode="auto">
          <a:xfrm>
            <a:off x="0" y="5715000"/>
            <a:ext cx="91440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spcBef>
                <a:spcPct val="50000"/>
              </a:spcBef>
            </a:pPr>
            <a:r>
              <a:rPr lang="en-US" dirty="0" smtClean="0">
                <a:solidFill>
                  <a:schemeClr val="hlink"/>
                </a:solidFill>
                <a:latin typeface="Arial" charset="0"/>
              </a:rPr>
              <a:t>Consider what this might mean when it comes to performance expectations integrating Disciplinary Core Ideas &amp; Practices</a:t>
            </a:r>
            <a:endParaRPr lang="en-US" dirty="0">
              <a:solidFill>
                <a:schemeClr val="hlink"/>
              </a:solidFill>
              <a:latin typeface="Arial" charset="0"/>
            </a:endParaRPr>
          </a:p>
        </p:txBody>
      </p:sp>
      <p:sp>
        <p:nvSpPr>
          <p:cNvPr id="20" name="Text Box 19"/>
          <p:cNvSpPr txBox="1">
            <a:spLocks noChangeArrowheads="1"/>
          </p:cNvSpPr>
          <p:nvPr/>
        </p:nvSpPr>
        <p:spPr bwMode="auto">
          <a:xfrm>
            <a:off x="152400" y="5715000"/>
            <a:ext cx="91440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accent1"/>
                </a:solidFill>
                <a:latin typeface="Arial Black" charset="0"/>
                <a:ea typeface="ＭＳ Ｐゴシック" charset="0"/>
                <a:cs typeface="ＭＳ Ｐゴシック" charset="0"/>
              </a:defRPr>
            </a:lvl1pPr>
            <a:lvl2pPr marL="742950" indent="-285750">
              <a:defRPr sz="2400">
                <a:solidFill>
                  <a:schemeClr val="accent1"/>
                </a:solidFill>
                <a:latin typeface="Arial Black" charset="0"/>
                <a:ea typeface="ＭＳ Ｐゴシック" charset="0"/>
              </a:defRPr>
            </a:lvl2pPr>
            <a:lvl3pPr marL="1143000" indent="-228600">
              <a:defRPr sz="2400">
                <a:solidFill>
                  <a:schemeClr val="accent1"/>
                </a:solidFill>
                <a:latin typeface="Arial Black" charset="0"/>
                <a:ea typeface="ＭＳ Ｐゴシック" charset="0"/>
              </a:defRPr>
            </a:lvl3pPr>
            <a:lvl4pPr marL="1600200" indent="-228600">
              <a:defRPr sz="2400">
                <a:solidFill>
                  <a:schemeClr val="accent1"/>
                </a:solidFill>
                <a:latin typeface="Arial Black" charset="0"/>
                <a:ea typeface="ＭＳ Ｐゴシック" charset="0"/>
              </a:defRPr>
            </a:lvl4pPr>
            <a:lvl5pPr marL="2057400" indent="-228600">
              <a:defRPr sz="2400">
                <a:solidFill>
                  <a:schemeClr val="accent1"/>
                </a:solidFill>
                <a:latin typeface="Arial Black" charset="0"/>
                <a:ea typeface="ＭＳ Ｐゴシック" charset="0"/>
              </a:defRPr>
            </a:lvl5pPr>
            <a:lvl6pPr marL="2514600" indent="-228600" eaLnBrk="0" fontAlgn="base" hangingPunct="0">
              <a:spcBef>
                <a:spcPct val="0"/>
              </a:spcBef>
              <a:spcAft>
                <a:spcPct val="0"/>
              </a:spcAft>
              <a:defRPr sz="2400">
                <a:solidFill>
                  <a:schemeClr val="accent1"/>
                </a:solidFill>
                <a:latin typeface="Arial Black" charset="0"/>
                <a:ea typeface="ＭＳ Ｐゴシック" charset="0"/>
              </a:defRPr>
            </a:lvl6pPr>
            <a:lvl7pPr marL="2971800" indent="-228600" eaLnBrk="0" fontAlgn="base" hangingPunct="0">
              <a:spcBef>
                <a:spcPct val="0"/>
              </a:spcBef>
              <a:spcAft>
                <a:spcPct val="0"/>
              </a:spcAft>
              <a:defRPr sz="2400">
                <a:solidFill>
                  <a:schemeClr val="accent1"/>
                </a:solidFill>
                <a:latin typeface="Arial Black" charset="0"/>
                <a:ea typeface="ＭＳ Ｐゴシック" charset="0"/>
              </a:defRPr>
            </a:lvl7pPr>
            <a:lvl8pPr marL="3429000" indent="-228600" eaLnBrk="0" fontAlgn="base" hangingPunct="0">
              <a:spcBef>
                <a:spcPct val="0"/>
              </a:spcBef>
              <a:spcAft>
                <a:spcPct val="0"/>
              </a:spcAft>
              <a:defRPr sz="2400">
                <a:solidFill>
                  <a:schemeClr val="accent1"/>
                </a:solidFill>
                <a:latin typeface="Arial Black" charset="0"/>
                <a:ea typeface="ＭＳ Ｐゴシック" charset="0"/>
              </a:defRPr>
            </a:lvl8pPr>
            <a:lvl9pPr marL="3886200" indent="-228600" eaLnBrk="0" fontAlgn="base" hangingPunct="0">
              <a:spcBef>
                <a:spcPct val="0"/>
              </a:spcBef>
              <a:spcAft>
                <a:spcPct val="0"/>
              </a:spcAft>
              <a:defRPr sz="2400">
                <a:solidFill>
                  <a:schemeClr val="accent1"/>
                </a:solidFill>
                <a:latin typeface="Arial Black" charset="0"/>
                <a:ea typeface="ＭＳ Ｐゴシック" charset="0"/>
              </a:defRPr>
            </a:lvl9pPr>
          </a:lstStyle>
          <a:p>
            <a:pPr algn="ctr">
              <a:spcBef>
                <a:spcPct val="50000"/>
              </a:spcBef>
            </a:pPr>
            <a:r>
              <a:rPr lang="en-US" dirty="0" smtClean="0">
                <a:solidFill>
                  <a:schemeClr val="hlink"/>
                </a:solidFill>
                <a:latin typeface="Arial" charset="0"/>
              </a:rPr>
              <a:t>For the Redesign of AP Science this was Instantiated </a:t>
            </a:r>
            <a:r>
              <a:rPr lang="en-US" dirty="0">
                <a:solidFill>
                  <a:schemeClr val="hlink"/>
                </a:solidFill>
                <a:latin typeface="Arial" charset="0"/>
              </a:rPr>
              <a:t>through the Intersection of </a:t>
            </a:r>
            <a:r>
              <a:rPr lang="en-US" dirty="0" smtClean="0">
                <a:solidFill>
                  <a:schemeClr val="hlink"/>
                </a:solidFill>
                <a:latin typeface="Arial" charset="0"/>
              </a:rPr>
              <a:t>Core Ideas &amp; </a:t>
            </a:r>
            <a:r>
              <a:rPr lang="en-US" dirty="0">
                <a:solidFill>
                  <a:schemeClr val="hlink"/>
                </a:solidFill>
                <a:latin typeface="Arial" charset="0"/>
              </a:rPr>
              <a:t>Science </a:t>
            </a:r>
            <a:r>
              <a:rPr lang="en-US" dirty="0" smtClean="0">
                <a:solidFill>
                  <a:schemeClr val="hlink"/>
                </a:solidFill>
                <a:latin typeface="Arial" charset="0"/>
              </a:rPr>
              <a:t>Reasoning Practices</a:t>
            </a:r>
            <a:endParaRPr lang="en-US" dirty="0">
              <a:solidFill>
                <a:schemeClr val="hlink"/>
              </a:solidFill>
              <a:latin typeface="Arial" charset="0"/>
            </a:endParaRPr>
          </a:p>
        </p:txBody>
      </p:sp>
    </p:spTree>
    <p:extLst>
      <p:ext uri="{BB962C8B-B14F-4D97-AF65-F5344CB8AC3E}">
        <p14:creationId xmlns:p14="http://schemas.microsoft.com/office/powerpoint/2010/main" xmlns="" val="1286625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62" name="Title 1"/>
          <p:cNvSpPr>
            <a:spLocks noGrp="1"/>
          </p:cNvSpPr>
          <p:nvPr>
            <p:ph type="title" idx="4294967295"/>
          </p:nvPr>
        </p:nvSpPr>
        <p:spPr>
          <a:xfrm>
            <a:off x="304800" y="0"/>
            <a:ext cx="8610600" cy="1166813"/>
          </a:xfrm>
        </p:spPr>
        <p:txBody>
          <a:bodyPr/>
          <a:lstStyle/>
          <a:p>
            <a:r>
              <a:rPr lang="en-US" dirty="0" smtClean="0">
                <a:solidFill>
                  <a:srgbClr val="800040"/>
                </a:solidFill>
              </a:rPr>
              <a:t>AP Content </a:t>
            </a:r>
            <a:r>
              <a:rPr lang="en-US" dirty="0">
                <a:solidFill>
                  <a:srgbClr val="800040"/>
                </a:solidFill>
              </a:rPr>
              <a:t>&amp; Science Practices</a:t>
            </a:r>
            <a:endParaRPr lang="en-US" dirty="0"/>
          </a:p>
        </p:txBody>
      </p:sp>
      <p:pic>
        <p:nvPicPr>
          <p:cNvPr id="911363" name="Picture 2"/>
          <p:cNvPicPr>
            <a:picLocks noGrp="1" noChangeAspect="1" noChangeArrowheads="1"/>
          </p:cNvPicPr>
          <p:nvPr>
            <p:ph idx="4294967295"/>
          </p:nvPr>
        </p:nvPicPr>
        <p:blipFill>
          <a:blip r:embed="rId3">
            <a:extLst>
              <a:ext uri="{28A0092B-C50C-407E-A947-70E740481C1C}">
                <a14:useLocalDpi xmlns:a14="http://schemas.microsoft.com/office/drawing/2010/main" xmlns="" val="0"/>
              </a:ext>
            </a:extLst>
          </a:blip>
          <a:srcRect/>
          <a:stretch>
            <a:fillRect/>
          </a:stretch>
        </p:blipFill>
        <p:spPr>
          <a:xfrm>
            <a:off x="307975" y="1519238"/>
            <a:ext cx="4038600" cy="3738562"/>
          </a:xfrm>
        </p:spPr>
      </p:pic>
      <p:sp>
        <p:nvSpPr>
          <p:cNvPr id="911364" name="TextBox 5"/>
          <p:cNvSpPr txBox="1">
            <a:spLocks noChangeArrowheads="1"/>
          </p:cNvSpPr>
          <p:nvPr/>
        </p:nvSpPr>
        <p:spPr bwMode="auto">
          <a:xfrm>
            <a:off x="1479550" y="6184900"/>
            <a:ext cx="1720850"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smtClean="0">
                <a:solidFill>
                  <a:srgbClr val="FFFFFF"/>
                </a:solidFill>
                <a:latin typeface="Times" charset="0"/>
              </a:rPr>
              <a:t>Core Ideas</a:t>
            </a:r>
            <a:endParaRPr lang="en-US" b="1" dirty="0">
              <a:solidFill>
                <a:srgbClr val="FFFFFF"/>
              </a:solidFill>
              <a:latin typeface="Times" charset="0"/>
            </a:endParaRPr>
          </a:p>
        </p:txBody>
      </p:sp>
      <p:sp>
        <p:nvSpPr>
          <p:cNvPr id="911366" name="TextBox 8"/>
          <p:cNvSpPr txBox="1">
            <a:spLocks noChangeArrowheads="1"/>
          </p:cNvSpPr>
          <p:nvPr/>
        </p:nvSpPr>
        <p:spPr bwMode="auto">
          <a:xfrm>
            <a:off x="5659438" y="6205538"/>
            <a:ext cx="2557462"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latin typeface="Times" charset="0"/>
              </a:rPr>
              <a:t>Science practices</a:t>
            </a:r>
          </a:p>
        </p:txBody>
      </p:sp>
      <p:sp>
        <p:nvSpPr>
          <p:cNvPr id="2" name="Rectangle 1"/>
          <p:cNvSpPr/>
          <p:nvPr/>
        </p:nvSpPr>
        <p:spPr>
          <a:xfrm>
            <a:off x="4495800" y="1190684"/>
            <a:ext cx="4572000" cy="4524316"/>
          </a:xfrm>
          <a:prstGeom prst="rect">
            <a:avLst/>
          </a:prstGeom>
        </p:spPr>
        <p:txBody>
          <a:bodyPr>
            <a:spAutoFit/>
          </a:bodyPr>
          <a:lstStyle/>
          <a:p>
            <a:pPr>
              <a:spcBef>
                <a:spcPct val="50000"/>
              </a:spcBef>
              <a:buFont typeface="Arial" charset="0"/>
              <a:buAutoNum type="arabicPeriod"/>
            </a:pPr>
            <a:r>
              <a:rPr lang="en-US" sz="1600" dirty="0">
                <a:solidFill>
                  <a:srgbClr val="000000"/>
                </a:solidFill>
              </a:rPr>
              <a:t>Use representations and models to communicate scientific phenomena and solve scientific problems.</a:t>
            </a:r>
          </a:p>
          <a:p>
            <a:pPr>
              <a:spcBef>
                <a:spcPct val="50000"/>
              </a:spcBef>
              <a:buFont typeface="Arial" charset="0"/>
              <a:buAutoNum type="arabicPeriod"/>
            </a:pPr>
            <a:r>
              <a:rPr lang="en-US" sz="1600" dirty="0" smtClean="0">
                <a:solidFill>
                  <a:srgbClr val="000000"/>
                </a:solidFill>
              </a:rPr>
              <a:t>Use </a:t>
            </a:r>
            <a:r>
              <a:rPr lang="en-US" sz="1600" dirty="0">
                <a:solidFill>
                  <a:srgbClr val="000000"/>
                </a:solidFill>
              </a:rPr>
              <a:t>mathematics appropriately</a:t>
            </a:r>
            <a:r>
              <a:rPr lang="en-US" sz="1600" dirty="0" smtClean="0">
                <a:solidFill>
                  <a:srgbClr val="000000"/>
                </a:solidFill>
              </a:rPr>
              <a:t>.</a:t>
            </a:r>
            <a:endParaRPr lang="en-US" sz="1600" dirty="0"/>
          </a:p>
          <a:p>
            <a:pPr>
              <a:spcBef>
                <a:spcPct val="50000"/>
              </a:spcBef>
              <a:buFont typeface="Arial" charset="0"/>
              <a:buAutoNum type="arabicPeriod"/>
            </a:pPr>
            <a:r>
              <a:rPr lang="en-US" sz="1600" dirty="0"/>
              <a:t>Engage in scientific questioning to extend</a:t>
            </a:r>
            <a:r>
              <a:rPr lang="en-US" sz="1600" dirty="0">
                <a:solidFill>
                  <a:srgbClr val="000000"/>
                </a:solidFill>
              </a:rPr>
              <a:t> thinking or to guide investigations within the context of the AP course.</a:t>
            </a:r>
          </a:p>
          <a:p>
            <a:pPr>
              <a:spcBef>
                <a:spcPct val="50000"/>
              </a:spcBef>
              <a:buFont typeface="Arial" charset="0"/>
              <a:buAutoNum type="arabicPeriod"/>
            </a:pPr>
            <a:r>
              <a:rPr lang="en-US" sz="1600" dirty="0">
                <a:solidFill>
                  <a:srgbClr val="000000"/>
                </a:solidFill>
              </a:rPr>
              <a:t>Plan and implement data collection strategies in relation to a particular scientific question. </a:t>
            </a:r>
          </a:p>
          <a:p>
            <a:pPr>
              <a:spcBef>
                <a:spcPct val="50000"/>
              </a:spcBef>
              <a:buFont typeface="Arial" charset="0"/>
              <a:buAutoNum type="arabicPeriod"/>
            </a:pPr>
            <a:r>
              <a:rPr lang="en-US" sz="1600" dirty="0">
                <a:solidFill>
                  <a:srgbClr val="000000"/>
                </a:solidFill>
              </a:rPr>
              <a:t>Perform data analysis and evaluation of evidence.</a:t>
            </a:r>
          </a:p>
          <a:p>
            <a:pPr>
              <a:spcBef>
                <a:spcPct val="50000"/>
              </a:spcBef>
              <a:buFont typeface="Arial" charset="0"/>
              <a:buAutoNum type="arabicPeriod"/>
            </a:pPr>
            <a:r>
              <a:rPr lang="en-US" sz="1600" dirty="0">
                <a:solidFill>
                  <a:srgbClr val="000000"/>
                </a:solidFill>
              </a:rPr>
              <a:t>Work with scientific explanations and theories.</a:t>
            </a:r>
          </a:p>
          <a:p>
            <a:pPr>
              <a:spcBef>
                <a:spcPct val="50000"/>
              </a:spcBef>
              <a:buFont typeface="Arial" charset="0"/>
              <a:buAutoNum type="arabicPeriod"/>
            </a:pPr>
            <a:r>
              <a:rPr lang="en-US" sz="1600" dirty="0">
                <a:solidFill>
                  <a:srgbClr val="000000"/>
                </a:solidFill>
              </a:rPr>
              <a:t>Connect and relate knowledge across various scales, concepts, and representations in and across domains.</a:t>
            </a:r>
          </a:p>
        </p:txBody>
      </p:sp>
    </p:spTree>
    <p:extLst>
      <p:ext uri="{BB962C8B-B14F-4D97-AF65-F5344CB8AC3E}">
        <p14:creationId xmlns:p14="http://schemas.microsoft.com/office/powerpoint/2010/main" xmlns="" val="164379731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idx="4294967295"/>
          </p:nvPr>
        </p:nvSpPr>
        <p:spPr>
          <a:xfrm>
            <a:off x="1066800" y="228600"/>
            <a:ext cx="7772400" cy="1143000"/>
          </a:xfrm>
        </p:spPr>
        <p:txBody>
          <a:bodyPr anchor="t"/>
          <a:lstStyle/>
          <a:p>
            <a:r>
              <a:rPr lang="en-US" sz="3600" dirty="0">
                <a:solidFill>
                  <a:schemeClr val="hlink"/>
                </a:solidFill>
              </a:rPr>
              <a:t>Illustrative Claims and Evidence</a:t>
            </a:r>
            <a:br>
              <a:rPr lang="en-US" sz="3600" dirty="0">
                <a:solidFill>
                  <a:schemeClr val="hlink"/>
                </a:solidFill>
              </a:rPr>
            </a:br>
            <a:r>
              <a:rPr lang="en-US" sz="3600" i="1" dirty="0">
                <a:solidFill>
                  <a:schemeClr val="hlink"/>
                </a:solidFill>
              </a:rPr>
              <a:t>AP Biology</a:t>
            </a:r>
            <a:endParaRPr lang="en-US" sz="3600" i="1" dirty="0"/>
          </a:p>
        </p:txBody>
      </p:sp>
      <p:sp>
        <p:nvSpPr>
          <p:cNvPr id="917507" name="Rectangle 3"/>
          <p:cNvSpPr>
            <a:spLocks/>
          </p:cNvSpPr>
          <p:nvPr/>
        </p:nvSpPr>
        <p:spPr bwMode="auto">
          <a:xfrm>
            <a:off x="0" y="1714500"/>
            <a:ext cx="2905125" cy="812800"/>
          </a:xfrm>
          <a:prstGeom prst="rect">
            <a:avLst/>
          </a:prstGeom>
          <a:solidFill>
            <a:srgbClr val="FF8B8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8100" tIns="38100" rIns="90802" bIns="38100" anchor="ctr"/>
          <a:lstStyle/>
          <a:p>
            <a:pPr marL="52388" algn="ctr" eaLnBrk="1" hangingPunct="1"/>
            <a:r>
              <a:rPr lang="en-US" sz="1400" b="1">
                <a:solidFill>
                  <a:srgbClr val="000000"/>
                </a:solidFill>
                <a:cs typeface="Arial" charset="0"/>
                <a:sym typeface="Arial" charset="0"/>
              </a:rPr>
              <a:t>Big Idea 1: </a:t>
            </a:r>
            <a:r>
              <a:rPr lang="en-US" sz="1400">
                <a:solidFill>
                  <a:srgbClr val="000000"/>
                </a:solidFill>
                <a:cs typeface="Arial" charset="0"/>
                <a:sym typeface="Arial" charset="0"/>
              </a:rPr>
              <a:t>The process of evolution drives the diversity and unity of life.</a:t>
            </a:r>
          </a:p>
        </p:txBody>
      </p:sp>
      <p:sp>
        <p:nvSpPr>
          <p:cNvPr id="917508" name="Rectangle 4"/>
          <p:cNvSpPr>
            <a:spLocks noChangeArrowheads="1"/>
          </p:cNvSpPr>
          <p:nvPr/>
        </p:nvSpPr>
        <p:spPr bwMode="auto">
          <a:xfrm>
            <a:off x="3049588" y="1600200"/>
            <a:ext cx="3040062" cy="1011238"/>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1400" b="1">
                <a:solidFill>
                  <a:srgbClr val="000000"/>
                </a:solidFill>
              </a:rPr>
              <a:t>EU 1A:</a:t>
            </a:r>
            <a:r>
              <a:rPr lang="en-US" sz="1400">
                <a:solidFill>
                  <a:srgbClr val="000000"/>
                </a:solidFill>
              </a:rPr>
              <a:t> Change in the genetic makeup of a population over time is evolution.</a:t>
            </a:r>
          </a:p>
        </p:txBody>
      </p:sp>
      <p:sp>
        <p:nvSpPr>
          <p:cNvPr id="917509" name="Rectangle 5"/>
          <p:cNvSpPr>
            <a:spLocks noChangeArrowheads="1"/>
          </p:cNvSpPr>
          <p:nvPr/>
        </p:nvSpPr>
        <p:spPr bwMode="auto">
          <a:xfrm>
            <a:off x="6411913" y="1724025"/>
            <a:ext cx="2732087" cy="803275"/>
          </a:xfrm>
          <a:prstGeom prst="rect">
            <a:avLst/>
          </a:prstGeom>
          <a:solidFill>
            <a:srgbClr val="00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1400" b="1">
                <a:solidFill>
                  <a:srgbClr val="000000"/>
                </a:solidFill>
                <a:cs typeface="Times New Roman" charset="0"/>
              </a:rPr>
              <a:t>L3 1A.3:</a:t>
            </a:r>
            <a:r>
              <a:rPr lang="en-US" sz="1400">
                <a:solidFill>
                  <a:srgbClr val="000000"/>
                </a:solidFill>
                <a:cs typeface="Times New Roman" charset="0"/>
              </a:rPr>
              <a:t>  Evolutionary change is driven by genetic drift and artificial selection.  </a:t>
            </a:r>
            <a:r>
              <a:rPr lang="en-US" sz="1400">
                <a:ea typeface="Times New Roman" charset="0"/>
                <a:cs typeface="Times New Roman" charset="0"/>
              </a:rPr>
              <a:t> </a:t>
            </a:r>
          </a:p>
        </p:txBody>
      </p:sp>
      <p:sp>
        <p:nvSpPr>
          <p:cNvPr id="917510" name="Text Box 6"/>
          <p:cNvSpPr txBox="1">
            <a:spLocks noChangeArrowheads="1"/>
          </p:cNvSpPr>
          <p:nvPr/>
        </p:nvSpPr>
        <p:spPr bwMode="auto">
          <a:xfrm>
            <a:off x="460375" y="3378200"/>
            <a:ext cx="8424863"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The Claim: </a:t>
            </a:r>
            <a:r>
              <a:rPr lang="en-US" sz="1600">
                <a:solidFill>
                  <a:srgbClr val="000000"/>
                </a:solidFill>
              </a:rPr>
              <a:t>The student can make predictions about the effects of natural selection versus genetic drift on the evolution of both large and small populations of organisms.</a:t>
            </a:r>
          </a:p>
          <a:p>
            <a:endParaRPr lang="en-US" sz="1600">
              <a:solidFill>
                <a:srgbClr val="000000"/>
              </a:solidFill>
            </a:endParaRPr>
          </a:p>
          <a:p>
            <a:r>
              <a:rPr lang="en-US" sz="1600" b="1">
                <a:solidFill>
                  <a:srgbClr val="000000"/>
                </a:solidFill>
              </a:rPr>
              <a:t>The Evidence:</a:t>
            </a:r>
            <a:r>
              <a:rPr lang="en-US" sz="1600">
                <a:solidFill>
                  <a:srgbClr val="000000"/>
                </a:solidFill>
              </a:rPr>
              <a:t>   The work will include a prediction of the effects of either natural selection or genetic drift on two populations of the same organism, but of different sizes; the prediction includes a description of the change in the gene pool of a population; the work shows correctness of connections made between the model and the prediction and the model and the phenomena (e.g. genetic drift may not happen in a large population of organisms; both natural selection and genetic drift result in the evolution of a population).</a:t>
            </a:r>
          </a:p>
          <a:p>
            <a:endParaRPr lang="en-US" sz="1600">
              <a:solidFill>
                <a:srgbClr val="000000"/>
              </a:solidFill>
            </a:endParaRPr>
          </a:p>
          <a:p>
            <a:r>
              <a:rPr lang="en-US" sz="1600" b="1">
                <a:solidFill>
                  <a:srgbClr val="000000"/>
                </a:solidFill>
              </a:rPr>
              <a:t>Suggested Proficiency Level:</a:t>
            </a:r>
            <a:r>
              <a:rPr lang="en-US" sz="1600">
                <a:solidFill>
                  <a:srgbClr val="000000"/>
                </a:solidFill>
              </a:rPr>
              <a:t>  4</a:t>
            </a:r>
          </a:p>
        </p:txBody>
      </p:sp>
      <p:sp>
        <p:nvSpPr>
          <p:cNvPr id="917511" name="Rectangle 7"/>
          <p:cNvSpPr>
            <a:spLocks/>
          </p:cNvSpPr>
          <p:nvPr/>
        </p:nvSpPr>
        <p:spPr bwMode="auto">
          <a:xfrm>
            <a:off x="1203325" y="2776538"/>
            <a:ext cx="6735763" cy="501650"/>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38100" tIns="38100" rIns="90436" bIns="38100" anchor="ctr">
            <a:spAutoFit/>
          </a:bodyPr>
          <a:lstStyle/>
          <a:p>
            <a:pPr marL="50800" algn="ctr" eaLnBrk="1" hangingPunct="1"/>
            <a:r>
              <a:rPr lang="en-US" sz="1400" b="1">
                <a:solidFill>
                  <a:srgbClr val="000000"/>
                </a:solidFill>
                <a:cs typeface="Arial" charset="0"/>
                <a:sym typeface="Arial" charset="0"/>
              </a:rPr>
              <a:t>Skill 6.4: </a:t>
            </a:r>
            <a:r>
              <a:rPr lang="en-US" sz="1400">
                <a:solidFill>
                  <a:srgbClr val="000000"/>
                </a:solidFill>
                <a:cs typeface="Arial" charset="0"/>
                <a:sym typeface="Arial" charset="0"/>
              </a:rPr>
              <a:t>	The student can make claims and predictions about natural phenomena </a:t>
            </a:r>
          </a:p>
          <a:p>
            <a:pPr marL="50800" algn="ctr" eaLnBrk="1" hangingPunct="1"/>
            <a:r>
              <a:rPr lang="en-US" sz="1400">
                <a:solidFill>
                  <a:srgbClr val="000000"/>
                </a:solidFill>
                <a:cs typeface="Arial" charset="0"/>
                <a:sym typeface="Arial" charset="0"/>
              </a:rPr>
              <a:t>based on scientific theories and models.</a:t>
            </a:r>
          </a:p>
        </p:txBody>
      </p:sp>
    </p:spTree>
    <p:extLst>
      <p:ext uri="{BB962C8B-B14F-4D97-AF65-F5344CB8AC3E}">
        <p14:creationId xmlns:p14="http://schemas.microsoft.com/office/powerpoint/2010/main" xmlns="" val="1902592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7510"/>
                                        </p:tgtEl>
                                        <p:attrNameLst>
                                          <p:attrName>style.visibility</p:attrName>
                                        </p:attrNameLst>
                                      </p:cBhvr>
                                      <p:to>
                                        <p:strVal val="visible"/>
                                      </p:to>
                                    </p:set>
                                    <p:anim calcmode="lin" valueType="num">
                                      <p:cBhvr additive="base">
                                        <p:cTn id="7" dur="500" fill="hold"/>
                                        <p:tgtEl>
                                          <p:spTgt spid="917510"/>
                                        </p:tgtEl>
                                        <p:attrNameLst>
                                          <p:attrName>ppt_x</p:attrName>
                                        </p:attrNameLst>
                                      </p:cBhvr>
                                      <p:tavLst>
                                        <p:tav tm="0">
                                          <p:val>
                                            <p:strVal val="#ppt_x"/>
                                          </p:val>
                                        </p:tav>
                                        <p:tav tm="100000">
                                          <p:val>
                                            <p:strVal val="#ppt_x"/>
                                          </p:val>
                                        </p:tav>
                                      </p:tavLst>
                                    </p:anim>
                                    <p:anim calcmode="lin" valueType="num">
                                      <p:cBhvr additive="base">
                                        <p:cTn id="8" dur="500" fill="hold"/>
                                        <p:tgtEl>
                                          <p:spTgt spid="917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idx="4294967295"/>
          </p:nvPr>
        </p:nvSpPr>
        <p:spPr>
          <a:xfrm>
            <a:off x="1295400" y="228600"/>
            <a:ext cx="7391400" cy="1143000"/>
          </a:xfrm>
        </p:spPr>
        <p:txBody>
          <a:bodyPr anchor="t"/>
          <a:lstStyle/>
          <a:p>
            <a:r>
              <a:rPr lang="en-US" sz="3600">
                <a:solidFill>
                  <a:schemeClr val="hlink"/>
                </a:solidFill>
              </a:rPr>
              <a:t>Illustrative Claims and Evidence</a:t>
            </a:r>
            <a:br>
              <a:rPr lang="en-US" sz="3600">
                <a:solidFill>
                  <a:schemeClr val="hlink"/>
                </a:solidFill>
              </a:rPr>
            </a:br>
            <a:r>
              <a:rPr lang="en-US" sz="3600" i="1">
                <a:solidFill>
                  <a:schemeClr val="hlink"/>
                </a:solidFill>
              </a:rPr>
              <a:t>AP Chemistry</a:t>
            </a:r>
            <a:endParaRPr lang="en-US" sz="3600" i="1"/>
          </a:p>
        </p:txBody>
      </p:sp>
      <p:sp>
        <p:nvSpPr>
          <p:cNvPr id="577542" name="Text Box 6"/>
          <p:cNvSpPr txBox="1">
            <a:spLocks noChangeArrowheads="1"/>
          </p:cNvSpPr>
          <p:nvPr/>
        </p:nvSpPr>
        <p:spPr bwMode="auto">
          <a:xfrm>
            <a:off x="192088" y="3359150"/>
            <a:ext cx="8748712" cy="327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0000"/>
                </a:solidFill>
              </a:rPr>
              <a:t>The Claim: </a:t>
            </a:r>
            <a:r>
              <a:rPr lang="en-US" sz="1600">
                <a:solidFill>
                  <a:srgbClr val="000000"/>
                </a:solidFill>
              </a:rPr>
              <a:t>The student can analyze data that shows how reactant and product concentrations change as a reaction progresses to identify the rate law.</a:t>
            </a:r>
          </a:p>
          <a:p>
            <a:endParaRPr lang="en-US" sz="1600">
              <a:solidFill>
                <a:srgbClr val="000000"/>
              </a:solidFill>
            </a:endParaRPr>
          </a:p>
          <a:p>
            <a:r>
              <a:rPr lang="en-US" sz="1600" b="1">
                <a:solidFill>
                  <a:srgbClr val="000000"/>
                </a:solidFill>
              </a:rPr>
              <a:t>The Evidence:</a:t>
            </a:r>
            <a:r>
              <a:rPr lang="en-US" sz="1600">
                <a:solidFill>
                  <a:srgbClr val="000000"/>
                </a:solidFill>
              </a:rPr>
              <a:t>  The work will show saliency of the patterns identified (e.g. change in slope as the reaction progresses), adequacy of the pattern description (e.g. description of slope being related to rate of reaction and slowing of the rate with time), appropriateness of terminology (e.g. rate of reaction, order of reaction and rate constant), appropriateness of analysis of the slope as indicating the rate, the change in slope as being related to the change in concentration of reactant species, and the use of this to derive the order of the reaction, and</a:t>
            </a:r>
          </a:p>
          <a:p>
            <a:r>
              <a:rPr lang="en-US" sz="1600">
                <a:solidFill>
                  <a:srgbClr val="000000"/>
                </a:solidFill>
              </a:rPr>
              <a:t>that the data are structured to expose the relationship between the reactant concentrations and the rate of the reaction.</a:t>
            </a:r>
          </a:p>
          <a:p>
            <a:endParaRPr lang="en-US" sz="1600">
              <a:solidFill>
                <a:srgbClr val="000000"/>
              </a:solidFill>
            </a:endParaRPr>
          </a:p>
          <a:p>
            <a:r>
              <a:rPr lang="en-US" sz="1600" b="1">
                <a:solidFill>
                  <a:srgbClr val="000000"/>
                </a:solidFill>
              </a:rPr>
              <a:t>Suggested Proficiency Level:</a:t>
            </a:r>
            <a:r>
              <a:rPr lang="en-US" sz="1600">
                <a:solidFill>
                  <a:srgbClr val="000000"/>
                </a:solidFill>
              </a:rPr>
              <a:t>  3</a:t>
            </a:r>
            <a:endParaRPr lang="en-US" sz="1600" b="1">
              <a:solidFill>
                <a:srgbClr val="000000"/>
              </a:solidFill>
            </a:endParaRPr>
          </a:p>
        </p:txBody>
      </p:sp>
      <p:grpSp>
        <p:nvGrpSpPr>
          <p:cNvPr id="577544" name="Group 8"/>
          <p:cNvGrpSpPr>
            <a:grpSpLocks/>
          </p:cNvGrpSpPr>
          <p:nvPr/>
        </p:nvGrpSpPr>
        <p:grpSpPr bwMode="auto">
          <a:xfrm>
            <a:off x="0" y="1635125"/>
            <a:ext cx="9144000" cy="1641475"/>
            <a:chOff x="0" y="778"/>
            <a:chExt cx="5760" cy="1034"/>
          </a:xfrm>
        </p:grpSpPr>
        <p:sp>
          <p:nvSpPr>
            <p:cNvPr id="577539" name="Rectangle 3"/>
            <p:cNvSpPr>
              <a:spLocks/>
            </p:cNvSpPr>
            <p:nvPr/>
          </p:nvSpPr>
          <p:spPr bwMode="auto">
            <a:xfrm>
              <a:off x="0" y="998"/>
              <a:ext cx="1793" cy="512"/>
            </a:xfrm>
            <a:prstGeom prst="rect">
              <a:avLst/>
            </a:prstGeom>
            <a:solidFill>
              <a:srgbClr val="FF8B8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8100" tIns="38100" rIns="90802" bIns="38100" anchor="ctr"/>
            <a:lstStyle/>
            <a:p>
              <a:pPr marL="52388" algn="ctr" eaLnBrk="1" hangingPunct="1"/>
              <a:endParaRPr lang="en-US" sz="1400" b="1">
                <a:solidFill>
                  <a:srgbClr val="000000"/>
                </a:solidFill>
                <a:cs typeface="Arial" charset="0"/>
                <a:sym typeface="Arial" charset="0"/>
              </a:endParaRPr>
            </a:p>
            <a:p>
              <a:pPr marL="52388" algn="ctr" eaLnBrk="1" hangingPunct="1"/>
              <a:r>
                <a:rPr lang="en-US" sz="1400" b="1">
                  <a:solidFill>
                    <a:srgbClr val="000000"/>
                  </a:solidFill>
                  <a:cs typeface="Arial" charset="0"/>
                  <a:sym typeface="Arial" charset="0"/>
                </a:rPr>
                <a:t>Big Idea 4: </a:t>
              </a:r>
              <a:r>
                <a:rPr lang="en-US" sz="1400">
                  <a:solidFill>
                    <a:srgbClr val="000000"/>
                  </a:solidFill>
                  <a:cs typeface="Arial" charset="0"/>
                  <a:sym typeface="Arial" charset="0"/>
                </a:rPr>
                <a:t>Rates of chemical </a:t>
              </a:r>
            </a:p>
            <a:p>
              <a:pPr marL="52388" algn="ctr" eaLnBrk="1" hangingPunct="1"/>
              <a:r>
                <a:rPr lang="en-US" sz="1400">
                  <a:solidFill>
                    <a:srgbClr val="000000"/>
                  </a:solidFill>
                  <a:cs typeface="Arial" charset="0"/>
                  <a:sym typeface="Arial" charset="0"/>
                </a:rPr>
                <a:t>reactions are determined by details of the molecular collisions.</a:t>
              </a:r>
            </a:p>
            <a:p>
              <a:pPr marL="52388" algn="ctr" eaLnBrk="1" hangingPunct="1"/>
              <a:endParaRPr lang="en-US" sz="1400">
                <a:solidFill>
                  <a:srgbClr val="000000"/>
                </a:solidFill>
                <a:cs typeface="Arial" charset="0"/>
                <a:sym typeface="Arial" charset="0"/>
              </a:endParaRPr>
            </a:p>
          </p:txBody>
        </p:sp>
        <p:sp>
          <p:nvSpPr>
            <p:cNvPr id="577540" name="Rectangle 4"/>
            <p:cNvSpPr>
              <a:spLocks noChangeArrowheads="1"/>
            </p:cNvSpPr>
            <p:nvPr/>
          </p:nvSpPr>
          <p:spPr bwMode="auto">
            <a:xfrm>
              <a:off x="1916" y="778"/>
              <a:ext cx="1915" cy="826"/>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1400" b="1">
                  <a:solidFill>
                    <a:srgbClr val="000000"/>
                  </a:solidFill>
                </a:rPr>
                <a:t>EU 4A:</a:t>
              </a:r>
              <a:r>
                <a:rPr lang="en-US" sz="1400">
                  <a:solidFill>
                    <a:srgbClr val="000000"/>
                  </a:solidFill>
                </a:rPr>
                <a:t> Reaction rates are determined by measuring changes in concentrations of reactants or products over time, and depend on temperature and other environmental factors.</a:t>
              </a:r>
            </a:p>
          </p:txBody>
        </p:sp>
        <p:sp>
          <p:nvSpPr>
            <p:cNvPr id="577541" name="Rectangle 5"/>
            <p:cNvSpPr>
              <a:spLocks noChangeArrowheads="1"/>
            </p:cNvSpPr>
            <p:nvPr/>
          </p:nvSpPr>
          <p:spPr bwMode="auto">
            <a:xfrm>
              <a:off x="4039" y="1004"/>
              <a:ext cx="1721" cy="506"/>
            </a:xfrm>
            <a:prstGeom prst="rect">
              <a:avLst/>
            </a:prstGeom>
            <a:solidFill>
              <a:srgbClr val="00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1400" b="1">
                  <a:solidFill>
                    <a:srgbClr val="000000"/>
                  </a:solidFill>
                  <a:cs typeface="Times New Roman" charset="0"/>
                </a:rPr>
                <a:t>L3 4A.2:</a:t>
              </a:r>
              <a:r>
                <a:rPr lang="en-US" sz="1400">
                  <a:solidFill>
                    <a:srgbClr val="000000"/>
                  </a:solidFill>
                  <a:cs typeface="Times New Roman" charset="0"/>
                </a:rPr>
                <a:t> The rate law shows how the rate depends on reactant concentrations.  </a:t>
              </a:r>
              <a:r>
                <a:rPr lang="en-US" sz="1400">
                  <a:ea typeface="Times New Roman" charset="0"/>
                  <a:cs typeface="Times New Roman" charset="0"/>
                </a:rPr>
                <a:t> </a:t>
              </a:r>
            </a:p>
          </p:txBody>
        </p:sp>
        <p:sp>
          <p:nvSpPr>
            <p:cNvPr id="577543" name="Rectangle 7"/>
            <p:cNvSpPr>
              <a:spLocks/>
            </p:cNvSpPr>
            <p:nvPr/>
          </p:nvSpPr>
          <p:spPr bwMode="auto">
            <a:xfrm>
              <a:off x="914" y="1630"/>
              <a:ext cx="3929" cy="182"/>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38100" tIns="38100" rIns="90436" bIns="38100" anchor="ctr">
              <a:spAutoFit/>
            </a:bodyPr>
            <a:lstStyle/>
            <a:p>
              <a:pPr marL="50800" algn="ctr" eaLnBrk="1" hangingPunct="1"/>
              <a:r>
                <a:rPr lang="en-US" sz="1400" b="1">
                  <a:solidFill>
                    <a:srgbClr val="000000"/>
                  </a:solidFill>
                  <a:cs typeface="Arial" charset="0"/>
                  <a:sym typeface="Arial" charset="0"/>
                </a:rPr>
                <a:t>Skill 5.1:   </a:t>
              </a:r>
              <a:r>
                <a:rPr lang="en-US" sz="1400">
                  <a:solidFill>
                    <a:srgbClr val="000000"/>
                  </a:solidFill>
                  <a:cs typeface="Arial" charset="0"/>
                  <a:sym typeface="Arial" charset="0"/>
                </a:rPr>
                <a:t>The student can analyze data to identify patterns or relationships. </a:t>
              </a:r>
            </a:p>
          </p:txBody>
        </p:sp>
      </p:grpSp>
    </p:spTree>
    <p:extLst>
      <p:ext uri="{BB962C8B-B14F-4D97-AF65-F5344CB8AC3E}">
        <p14:creationId xmlns:p14="http://schemas.microsoft.com/office/powerpoint/2010/main" xmlns="" val="2918476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75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1266" name="Picture 2" descr="flowChar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81000" y="2514600"/>
            <a:ext cx="8382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1267" name="Text Box 3"/>
          <p:cNvSpPr txBox="1">
            <a:spLocks noChangeArrowheads="1"/>
          </p:cNvSpPr>
          <p:nvPr/>
        </p:nvSpPr>
        <p:spPr bwMode="auto">
          <a:xfrm>
            <a:off x="1125537" y="228600"/>
            <a:ext cx="8018463" cy="102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pPr>
            <a:r>
              <a:rPr lang="en-US" sz="3600" dirty="0">
                <a:solidFill>
                  <a:schemeClr val="hlink"/>
                </a:solidFill>
                <a:latin typeface="Serifa Std 45 Light" charset="0"/>
              </a:rPr>
              <a:t>Connecting the Domain Model to</a:t>
            </a:r>
          </a:p>
          <a:p>
            <a:pPr algn="ctr" eaLnBrk="1" hangingPunct="1">
              <a:lnSpc>
                <a:spcPct val="85000"/>
              </a:lnSpc>
            </a:pPr>
            <a:r>
              <a:rPr lang="en-US" sz="3600" dirty="0">
                <a:solidFill>
                  <a:schemeClr val="hlink"/>
                </a:solidFill>
                <a:latin typeface="Serifa Std 45 Light" charset="0"/>
              </a:rPr>
              <a:t>Curriculum, Instruction, &amp; Assessment</a:t>
            </a:r>
            <a:endParaRPr lang="en-US" sz="3600" dirty="0">
              <a:solidFill>
                <a:srgbClr val="000000"/>
              </a:solidFill>
              <a:latin typeface="Serifa Std 45 Light" charset="0"/>
            </a:endParaRPr>
          </a:p>
        </p:txBody>
      </p:sp>
    </p:spTree>
    <p:extLst>
      <p:ext uri="{BB962C8B-B14F-4D97-AF65-F5344CB8AC3E}">
        <p14:creationId xmlns:p14="http://schemas.microsoft.com/office/powerpoint/2010/main" xmlns="" val="363800453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creen shot 2011-12-06 at 6.49.42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2000" y="0"/>
            <a:ext cx="4648200" cy="6858000"/>
          </a:xfrm>
          <a:prstGeom prst="rect">
            <a:avLst/>
          </a:prstGeom>
        </p:spPr>
      </p:pic>
      <p:pic>
        <p:nvPicPr>
          <p:cNvPr id="2" name="Picture 1" descr="Screen shot 2011-12-06 at 6.47.13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9445"/>
            <a:ext cx="4571999" cy="6858000"/>
          </a:xfrm>
          <a:prstGeom prst="rect">
            <a:avLst/>
          </a:prstGeom>
        </p:spPr>
      </p:pic>
    </p:spTree>
    <p:extLst>
      <p:ext uri="{BB962C8B-B14F-4D97-AF65-F5344CB8AC3E}">
        <p14:creationId xmlns:p14="http://schemas.microsoft.com/office/powerpoint/2010/main" xmlns="" val="420874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600" fill="hold"/>
                                        <p:tgtEl>
                                          <p:spTgt spid="3"/>
                                        </p:tgtEl>
                                        <p:attrNameLst>
                                          <p:attrName>ppt_x</p:attrName>
                                        </p:attrNameLst>
                                      </p:cBhvr>
                                      <p:tavLst>
                                        <p:tav tm="0">
                                          <p:val>
                                            <p:strVal val="1+#ppt_w/2"/>
                                          </p:val>
                                        </p:tav>
                                        <p:tav tm="100000">
                                          <p:val>
                                            <p:strVal val="#ppt_x"/>
                                          </p:val>
                                        </p:tav>
                                      </p:tavLst>
                                    </p:anim>
                                    <p:anim calcmode="lin" valueType="num">
                                      <p:cBhvr additive="base">
                                        <p:cTn id="13" dur="6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idx="4294967295"/>
          </p:nvPr>
        </p:nvSpPr>
        <p:spPr>
          <a:xfrm>
            <a:off x="1295400" y="76200"/>
            <a:ext cx="7391400" cy="1143000"/>
          </a:xfrm>
        </p:spPr>
        <p:txBody>
          <a:bodyPr/>
          <a:lstStyle/>
          <a:p>
            <a:pPr eaLnBrk="1" hangingPunct="1"/>
            <a:r>
              <a:rPr lang="en-US" sz="4800" dirty="0">
                <a:latin typeface="Arial" charset="0"/>
                <a:ea typeface="ＭＳ Ｐゴシック" charset="0"/>
                <a:cs typeface="ＭＳ Ｐゴシック" charset="0"/>
              </a:rPr>
              <a:t>Lessons </a:t>
            </a:r>
            <a:r>
              <a:rPr lang="en-US" sz="4800" dirty="0" smtClean="0">
                <a:latin typeface="Arial" charset="0"/>
                <a:ea typeface="ＭＳ Ｐゴシック" charset="0"/>
                <a:cs typeface="ＭＳ Ｐゴシック" charset="0"/>
              </a:rPr>
              <a:t>Learned from the AP Redesign Project</a:t>
            </a:r>
            <a:endParaRPr lang="en-US" dirty="0">
              <a:latin typeface="Arial" charset="0"/>
              <a:ea typeface="ＭＳ Ｐゴシック" charset="0"/>
              <a:cs typeface="ＭＳ Ｐゴシック" charset="0"/>
            </a:endParaRPr>
          </a:p>
        </p:txBody>
      </p:sp>
      <p:sp>
        <p:nvSpPr>
          <p:cNvPr id="214019" name="Rectangle 3"/>
          <p:cNvSpPr>
            <a:spLocks noGrp="1" noChangeArrowheads="1"/>
          </p:cNvSpPr>
          <p:nvPr>
            <p:ph type="body" idx="4294967295"/>
          </p:nvPr>
        </p:nvSpPr>
        <p:spPr>
          <a:xfrm>
            <a:off x="419100" y="1524000"/>
            <a:ext cx="8496300" cy="5257800"/>
          </a:xfrm>
        </p:spPr>
        <p:txBody>
          <a:bodyPr/>
          <a:lstStyle/>
          <a:p>
            <a:pPr marL="228600" indent="-228600" eaLnBrk="1" hangingPunct="1">
              <a:lnSpc>
                <a:spcPct val="90000"/>
              </a:lnSpc>
            </a:pPr>
            <a:r>
              <a:rPr lang="en-US" b="1" i="1" dirty="0">
                <a:latin typeface="Arial" charset="0"/>
                <a:ea typeface="ＭＳ Ｐゴシック" charset="0"/>
                <a:cs typeface="ＭＳ Ｐゴシック" charset="0"/>
              </a:rPr>
              <a:t>No Pain -- No Gain!!!</a:t>
            </a:r>
            <a:r>
              <a:rPr lang="en-US" dirty="0">
                <a:latin typeface="Arial" charset="0"/>
                <a:ea typeface="ＭＳ Ｐゴシック" charset="0"/>
                <a:cs typeface="ＭＳ Ｐゴシック" charset="0"/>
              </a:rPr>
              <a:t> -- this is hard work</a:t>
            </a:r>
          </a:p>
          <a:p>
            <a:pPr marL="228600" indent="-228600" eaLnBrk="1" hangingPunct="1">
              <a:lnSpc>
                <a:spcPct val="90000"/>
              </a:lnSpc>
            </a:pPr>
            <a:r>
              <a:rPr lang="en-US" b="1" i="1" dirty="0">
                <a:latin typeface="Arial" charset="0"/>
                <a:ea typeface="ＭＳ Ｐゴシック" charset="0"/>
                <a:cs typeface="ＭＳ Ｐゴシック" charset="0"/>
              </a:rPr>
              <a:t>Backwards Design</a:t>
            </a:r>
            <a:r>
              <a:rPr lang="en-US" dirty="0">
                <a:latin typeface="Arial" charset="0"/>
                <a:ea typeface="ＭＳ Ｐゴシック" charset="0"/>
                <a:cs typeface="ＭＳ Ｐゴシック" charset="0"/>
              </a:rPr>
              <a:t> and </a:t>
            </a:r>
            <a:r>
              <a:rPr lang="en-US" b="1" i="1" dirty="0">
                <a:latin typeface="Arial" charset="0"/>
                <a:ea typeface="ＭＳ Ｐゴシック" charset="0"/>
                <a:cs typeface="ＭＳ Ｐゴシック" charset="0"/>
              </a:rPr>
              <a:t>Evidence Centered Design</a:t>
            </a:r>
            <a:r>
              <a:rPr lang="en-US" dirty="0">
                <a:latin typeface="Arial" charset="0"/>
                <a:ea typeface="ＭＳ Ｐゴシック" charset="0"/>
                <a:cs typeface="ＭＳ Ｐゴシック" charset="0"/>
              </a:rPr>
              <a:t> are challenging to execute &amp; sustain</a:t>
            </a:r>
          </a:p>
          <a:p>
            <a:pPr marL="568325" lvl="1" indent="-225425" eaLnBrk="1" hangingPunct="1">
              <a:lnSpc>
                <a:spcPct val="90000"/>
              </a:lnSpc>
            </a:pPr>
            <a:r>
              <a:rPr lang="en-US" dirty="0" smtClean="0">
                <a:latin typeface="Arial" charset="0"/>
                <a:ea typeface="ＭＳ Ｐゴシック" charset="0"/>
              </a:rPr>
              <a:t>Requires </a:t>
            </a:r>
            <a:r>
              <a:rPr lang="en-US" dirty="0">
                <a:latin typeface="Arial" charset="0"/>
                <a:ea typeface="ＭＳ Ｐゴシック" charset="0"/>
              </a:rPr>
              <a:t>multidisciplinary teams</a:t>
            </a:r>
          </a:p>
          <a:p>
            <a:pPr marL="568325" lvl="1" indent="-225425" eaLnBrk="1" hangingPunct="1">
              <a:lnSpc>
                <a:spcPct val="90000"/>
              </a:lnSpc>
            </a:pPr>
            <a:r>
              <a:rPr lang="en-US" dirty="0" smtClean="0">
                <a:latin typeface="Arial" charset="0"/>
                <a:ea typeface="ＭＳ Ｐゴシック" charset="0"/>
              </a:rPr>
              <a:t>Requires </a:t>
            </a:r>
            <a:r>
              <a:rPr lang="en-US" dirty="0">
                <a:latin typeface="Arial" charset="0"/>
                <a:ea typeface="ＭＳ Ｐゴシック" charset="0"/>
              </a:rPr>
              <a:t>sustained effort and negotiation</a:t>
            </a:r>
          </a:p>
          <a:p>
            <a:pPr marL="568325" lvl="1" indent="-225425" eaLnBrk="1" hangingPunct="1">
              <a:lnSpc>
                <a:spcPct val="90000"/>
              </a:lnSpc>
            </a:pPr>
            <a:r>
              <a:rPr lang="en-US" dirty="0" smtClean="0">
                <a:latin typeface="Arial" charset="0"/>
                <a:ea typeface="ＭＳ Ｐゴシック" charset="0"/>
              </a:rPr>
              <a:t>Requires time, money &amp; patience</a:t>
            </a:r>
            <a:endParaRPr lang="en-US" dirty="0">
              <a:latin typeface="Arial" charset="0"/>
              <a:ea typeface="ＭＳ Ｐゴシック" charset="0"/>
            </a:endParaRPr>
          </a:p>
          <a:p>
            <a:pPr marL="228600" indent="-228600" eaLnBrk="1" hangingPunct="1">
              <a:lnSpc>
                <a:spcPct val="90000"/>
              </a:lnSpc>
            </a:pPr>
            <a:r>
              <a:rPr lang="en-US" b="1" i="1" dirty="0">
                <a:latin typeface="Arial" charset="0"/>
                <a:ea typeface="ＭＳ Ｐゴシック" charset="0"/>
                <a:cs typeface="ＭＳ Ｐゴシック" charset="0"/>
              </a:rPr>
              <a:t>Value-added</a:t>
            </a:r>
            <a:r>
              <a:rPr lang="en-US" dirty="0">
                <a:latin typeface="Arial" charset="0"/>
                <a:ea typeface="ＭＳ Ｐゴシック" charset="0"/>
                <a:cs typeface="ＭＳ Ｐゴシック" charset="0"/>
              </a:rPr>
              <a:t> -- Validity is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designed in</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from the start as opposed to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grafted on</a:t>
            </a:r>
            <a:r>
              <a:rPr lang="ja-JP" altLang="en-US" dirty="0">
                <a:latin typeface="Arial" charset="0"/>
                <a:ea typeface="ＭＳ Ｐゴシック" charset="0"/>
                <a:cs typeface="ＭＳ Ｐゴシック" charset="0"/>
              </a:rPr>
              <a:t>”</a:t>
            </a:r>
            <a:endParaRPr lang="en-US" altLang="ja-JP" dirty="0">
              <a:latin typeface="Arial" charset="0"/>
              <a:ea typeface="ＭＳ Ｐゴシック" charset="0"/>
              <a:cs typeface="ＭＳ Ｐゴシック" charset="0"/>
            </a:endParaRPr>
          </a:p>
          <a:p>
            <a:pPr marL="568325" lvl="1" indent="-225425" eaLnBrk="1" hangingPunct="1">
              <a:lnSpc>
                <a:spcPct val="90000"/>
              </a:lnSpc>
            </a:pPr>
            <a:r>
              <a:rPr lang="en-US" dirty="0">
                <a:latin typeface="Arial" charset="0"/>
                <a:ea typeface="ＭＳ Ｐゴシック" charset="0"/>
              </a:rPr>
              <a:t>Elements of a validity argument are </a:t>
            </a:r>
            <a:r>
              <a:rPr lang="en-US" dirty="0" smtClean="0">
                <a:latin typeface="Arial" charset="0"/>
                <a:ea typeface="ＭＳ Ｐゴシック" charset="0"/>
              </a:rPr>
              <a:t>contained   in the </a:t>
            </a:r>
            <a:r>
              <a:rPr lang="en-US" dirty="0">
                <a:latin typeface="Arial" charset="0"/>
                <a:ea typeface="ＭＳ Ｐゴシック" charset="0"/>
              </a:rPr>
              <a:t>process and the products</a:t>
            </a:r>
          </a:p>
        </p:txBody>
      </p:sp>
      <p:sp>
        <p:nvSpPr>
          <p:cNvPr id="4" name="AutoShape 10">
            <a:hlinkClick r:id="rId3" action="ppaction://hlinksldjump" highlightClick="1"/>
          </p:cNvPr>
          <p:cNvSpPr>
            <a:spLocks noChangeArrowheads="1"/>
          </p:cNvSpPr>
          <p:nvPr/>
        </p:nvSpPr>
        <p:spPr bwMode="auto">
          <a:xfrm>
            <a:off x="8458200" y="6019800"/>
            <a:ext cx="533400" cy="533400"/>
          </a:xfrm>
          <a:prstGeom prst="actionButtonHome">
            <a:avLst/>
          </a:prstGeom>
          <a:solidFill>
            <a:srgbClr val="E6E6E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xmlns="" val="35836610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401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0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4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401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401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4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295400" y="152400"/>
            <a:ext cx="7010400" cy="1143000"/>
          </a:xfrm>
        </p:spPr>
        <p:txBody>
          <a:bodyPr/>
          <a:lstStyle/>
          <a:p>
            <a:r>
              <a:rPr lang="en-US">
                <a:latin typeface="Arial" charset="0"/>
                <a:ea typeface="ＭＳ Ｐゴシック" charset="0"/>
                <a:cs typeface="ＭＳ Ｐゴシック" charset="0"/>
              </a:rPr>
              <a:t>Overview</a:t>
            </a:r>
          </a:p>
        </p:txBody>
      </p:sp>
      <p:sp>
        <p:nvSpPr>
          <p:cNvPr id="19458" name="Rectangle 1028"/>
          <p:cNvSpPr>
            <a:spLocks noGrp="1" noChangeArrowheads="1"/>
          </p:cNvSpPr>
          <p:nvPr>
            <p:ph type="body" idx="4294967295"/>
          </p:nvPr>
        </p:nvSpPr>
        <p:spPr>
          <a:xfrm>
            <a:off x="152400" y="1600200"/>
            <a:ext cx="8839200" cy="5029200"/>
          </a:xfrm>
        </p:spPr>
        <p:txBody>
          <a:bodyPr/>
          <a:lstStyle/>
          <a:p>
            <a:pPr>
              <a:buFont typeface="Times" charset="0"/>
              <a:buChar char="•"/>
            </a:pPr>
            <a:r>
              <a:rPr lang="en-US" dirty="0" smtClean="0">
                <a:latin typeface="Arial" charset="0"/>
                <a:ea typeface="ＭＳ Ｐゴシック" charset="0"/>
                <a:cs typeface="ＭＳ Ｐゴシック" charset="0"/>
                <a:hlinkClick r:id="rId3" action="ppaction://hlinksldjump"/>
              </a:rPr>
              <a:t>Opportunities for Systemic Improvement in STEM Education: Defining Competence</a:t>
            </a:r>
            <a:endParaRPr lang="en-US" dirty="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hlinkClick r:id="rId4" action="ppaction://hlinksldjump"/>
              </a:rPr>
              <a:t>Challenges in Assessing What’s Implied by the “New” STEM Education Standards</a:t>
            </a:r>
            <a:endParaRPr lang="en-US" dirty="0" smtClean="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hlinkClick r:id="rId5" action="ppaction://hlinksldjump"/>
              </a:rPr>
              <a:t>What are the Prospects for Success?</a:t>
            </a:r>
            <a:endParaRPr lang="en-US" dirty="0" smtClean="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hlinkClick r:id="rId6" action="ppaction://hlinksldjump"/>
              </a:rPr>
              <a:t>Will </a:t>
            </a:r>
            <a:r>
              <a:rPr lang="en-US" b="1" i="1" dirty="0" smtClean="0">
                <a:latin typeface="Arial" charset="0"/>
                <a:ea typeface="ＭＳ Ｐゴシック" charset="0"/>
                <a:cs typeface="ＭＳ Ｐゴシック" charset="0"/>
                <a:hlinkClick r:id="rId6" action="ppaction://hlinksldjump"/>
              </a:rPr>
              <a:t>Race to the Top</a:t>
            </a:r>
            <a:r>
              <a:rPr lang="en-US" i="1" dirty="0" smtClean="0">
                <a:latin typeface="Arial" charset="0"/>
                <a:ea typeface="ＭＳ Ｐゴシック" charset="0"/>
                <a:cs typeface="ＭＳ Ｐゴシック" charset="0"/>
                <a:hlinkClick r:id="rId6" action="ppaction://hlinksldjump"/>
              </a:rPr>
              <a:t> </a:t>
            </a:r>
            <a:r>
              <a:rPr lang="en-US" dirty="0" smtClean="0">
                <a:latin typeface="Arial" charset="0"/>
                <a:ea typeface="ＭＳ Ｐゴシック" charset="0"/>
                <a:cs typeface="ＭＳ Ｐゴシック" charset="0"/>
                <a:hlinkClick r:id="rId6" action="ppaction://hlinksldjump"/>
              </a:rPr>
              <a:t>Help</a:t>
            </a:r>
            <a:r>
              <a:rPr lang="en-US" i="1" dirty="0" smtClean="0">
                <a:latin typeface="Arial" charset="0"/>
                <a:ea typeface="ＭＳ Ｐゴシック" charset="0"/>
                <a:cs typeface="ＭＳ Ｐゴシック" charset="0"/>
                <a:hlinkClick r:id="rId6" action="ppaction://hlinksldjump"/>
              </a:rPr>
              <a:t> </a:t>
            </a:r>
            <a:r>
              <a:rPr lang="en-US" dirty="0" smtClean="0">
                <a:latin typeface="Arial" charset="0"/>
                <a:ea typeface="ＭＳ Ｐゴシック" charset="0"/>
                <a:cs typeface="ＭＳ Ｐゴシック" charset="0"/>
                <a:hlinkClick r:id="rId6" action="ppaction://hlinksldjump"/>
              </a:rPr>
              <a:t>to Get Us There?</a:t>
            </a:r>
            <a:endParaRPr lang="en-US" dirty="0" smtClean="0">
              <a:latin typeface="Arial" charset="0"/>
              <a:ea typeface="ＭＳ Ｐゴシック" charset="0"/>
              <a:cs typeface="ＭＳ Ｐゴシック" charset="0"/>
            </a:endParaRPr>
          </a:p>
          <a:p>
            <a:r>
              <a:rPr lang="en-US" dirty="0" smtClean="0">
                <a:latin typeface="Arial" charset="0"/>
                <a:ea typeface="ＭＳ Ｐゴシック" charset="0"/>
                <a:cs typeface="ＭＳ Ｐゴシック" charset="0"/>
                <a:hlinkClick r:id="rId7" action="ppaction://hlinksldjump"/>
              </a:rPr>
              <a:t>Will We Have Tests Worth Teaching To? --Some Final Thoughts</a:t>
            </a:r>
            <a:endParaRPr lang="en-US" dirty="0">
              <a:latin typeface="Arial"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793037" cy="838200"/>
          </a:xfrm>
        </p:spPr>
        <p:txBody>
          <a:bodyPr/>
          <a:lstStyle/>
          <a:p>
            <a:r>
              <a:rPr lang="en-US" dirty="0" smtClean="0"/>
              <a:t>Where Do We Stand?</a:t>
            </a:r>
            <a:endParaRPr lang="en-US" dirty="0"/>
          </a:p>
        </p:txBody>
      </p:sp>
      <p:sp>
        <p:nvSpPr>
          <p:cNvPr id="3" name="Content Placeholder 2"/>
          <p:cNvSpPr>
            <a:spLocks noGrp="1"/>
          </p:cNvSpPr>
          <p:nvPr>
            <p:ph idx="1"/>
          </p:nvPr>
        </p:nvSpPr>
        <p:spPr>
          <a:xfrm>
            <a:off x="228600" y="1524001"/>
            <a:ext cx="8650288" cy="5410199"/>
          </a:xfrm>
        </p:spPr>
        <p:txBody>
          <a:bodyPr/>
          <a:lstStyle/>
          <a:p>
            <a:r>
              <a:rPr lang="en-US" dirty="0" smtClean="0"/>
              <a:t>We have a much better sense of what the development of competence should mean and the possible implications for designing coherent mathematics &amp; science education</a:t>
            </a:r>
          </a:p>
          <a:p>
            <a:r>
              <a:rPr lang="en-US" dirty="0" smtClean="0"/>
              <a:t>We have examples of thinking through in detail the juxtaposition of </a:t>
            </a:r>
            <a:r>
              <a:rPr lang="en-US" b="1" i="1" dirty="0" smtClean="0"/>
              <a:t>disciplinary practices</a:t>
            </a:r>
            <a:r>
              <a:rPr lang="en-US" dirty="0" smtClean="0"/>
              <a:t> and </a:t>
            </a:r>
            <a:r>
              <a:rPr lang="en-US" b="1" i="1" dirty="0" smtClean="0"/>
              <a:t>core content knowledge</a:t>
            </a:r>
            <a:r>
              <a:rPr lang="en-US" dirty="0" smtClean="0"/>
              <a:t> to guide the design of assessment</a:t>
            </a:r>
          </a:p>
          <a:p>
            <a:pPr lvl="1"/>
            <a:r>
              <a:rPr lang="en-US" dirty="0" smtClean="0"/>
              <a:t>AP Redesign Project</a:t>
            </a:r>
            <a:endParaRPr lang="en-US" dirty="0"/>
          </a:p>
          <a:p>
            <a:pPr lvl="1"/>
            <a:r>
              <a:rPr lang="en-US" dirty="0" smtClean="0"/>
              <a:t>Multiple Assessment R&amp;D Projects</a:t>
            </a:r>
          </a:p>
        </p:txBody>
      </p:sp>
    </p:spTree>
    <p:extLst>
      <p:ext uri="{BB962C8B-B14F-4D97-AF65-F5344CB8AC3E}">
        <p14:creationId xmlns:p14="http://schemas.microsoft.com/office/powerpoint/2010/main" xmlns="" val="107121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41026" name="Object 2"/>
          <p:cNvGraphicFramePr>
            <a:graphicFrameLocks noChangeAspect="1"/>
          </p:cNvGraphicFramePr>
          <p:nvPr/>
        </p:nvGraphicFramePr>
        <p:xfrm>
          <a:off x="838200" y="320675"/>
          <a:ext cx="7543800" cy="6278563"/>
        </p:xfrm>
        <a:graphic>
          <a:graphicData uri="http://schemas.openxmlformats.org/presentationml/2006/ole">
            <p:oleObj spid="_x0000_s10270" name="Document" r:id="rId4" imgW="3327840" imgH="2770200" progId="Word.Document.8">
              <p:embed/>
            </p:oleObj>
          </a:graphicData>
        </a:graphic>
      </p:graphicFrame>
    </p:spTree>
    <p:extLst>
      <p:ext uri="{BB962C8B-B14F-4D97-AF65-F5344CB8AC3E}">
        <p14:creationId xmlns:p14="http://schemas.microsoft.com/office/powerpoint/2010/main" xmlns="" val="279873602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15"/>
          <p:cNvSpPr>
            <a:spLocks noChangeArrowheads="1"/>
          </p:cNvSpPr>
          <p:nvPr/>
        </p:nvSpPr>
        <p:spPr bwMode="auto">
          <a:xfrm>
            <a:off x="1027113" y="4711700"/>
            <a:ext cx="7091362"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457200"/>
            <a:r>
              <a:rPr lang="en-US" sz="1200" dirty="0">
                <a:solidFill>
                  <a:schemeClr val="tx1"/>
                </a:solidFill>
                <a:latin typeface="Arial Bold" charset="0"/>
                <a:cs typeface="ＭＳ Ｐゴシック" charset="0"/>
              </a:rPr>
              <a:t>In the experiment that you just analyzed, the amount of alewife was set to 20 at the beginning. </a:t>
            </a:r>
          </a:p>
          <a:p>
            <a:pPr defTabSz="457200"/>
            <a:endParaRPr lang="en-US" sz="1200" dirty="0">
              <a:solidFill>
                <a:schemeClr val="tx1"/>
              </a:solidFill>
              <a:latin typeface="Arial Bold" charset="0"/>
              <a:cs typeface="ＭＳ Ｐゴシック" charset="0"/>
            </a:endParaRPr>
          </a:p>
          <a:p>
            <a:pPr defTabSz="457200"/>
            <a:r>
              <a:rPr lang="en-US" sz="1200" dirty="0">
                <a:solidFill>
                  <a:schemeClr val="tx1"/>
                </a:solidFill>
                <a:latin typeface="Arial Bold" charset="0"/>
                <a:cs typeface="ＭＳ Ｐゴシック" charset="0"/>
              </a:rPr>
              <a:t>Another student hypothesized that the result might be very different if she started with a larger or smaller amount of alewife at the beginning. </a:t>
            </a:r>
          </a:p>
          <a:p>
            <a:pPr defTabSz="457200"/>
            <a:endParaRPr lang="en-US" sz="1200" dirty="0">
              <a:solidFill>
                <a:schemeClr val="tx1"/>
              </a:solidFill>
              <a:latin typeface="Arial Bold" charset="0"/>
              <a:cs typeface="ＭＳ Ｐゴシック" charset="0"/>
            </a:endParaRPr>
          </a:p>
          <a:p>
            <a:pPr defTabSz="457200"/>
            <a:r>
              <a:rPr lang="en-US" sz="1200" dirty="0">
                <a:solidFill>
                  <a:schemeClr val="tx1"/>
                </a:solidFill>
                <a:latin typeface="Arial Bold" charset="0"/>
                <a:cs typeface="ＭＳ Ｐゴシック" charset="0"/>
              </a:rPr>
              <a:t>Run three experiments to test that hypothesis. At the end of each experiment record  your data by taking pictures of the resulting graphs. </a:t>
            </a:r>
          </a:p>
          <a:p>
            <a:pPr defTabSz="457200"/>
            <a:endParaRPr lang="en-US" sz="1200" dirty="0">
              <a:solidFill>
                <a:schemeClr val="tx1"/>
              </a:solidFill>
              <a:latin typeface="Arial Bold" charset="0"/>
              <a:cs typeface="ＭＳ Ｐゴシック" charset="0"/>
            </a:endParaRPr>
          </a:p>
          <a:p>
            <a:pPr defTabSz="457200"/>
            <a:r>
              <a:rPr lang="en-US" sz="1200" dirty="0">
                <a:solidFill>
                  <a:schemeClr val="tx1"/>
                </a:solidFill>
                <a:latin typeface="Arial Bold" charset="0"/>
                <a:cs typeface="ＭＳ Ｐゴシック" charset="0"/>
              </a:rPr>
              <a:t>After three runs, you will be shown your results and asked if it makes any difference if the beginning  amount of alewife is larger or smaller than 20.</a:t>
            </a:r>
          </a:p>
        </p:txBody>
      </p:sp>
      <p:grpSp>
        <p:nvGrpSpPr>
          <p:cNvPr id="550915" name="Group 19"/>
          <p:cNvGrpSpPr>
            <a:grpSpLocks/>
          </p:cNvGrpSpPr>
          <p:nvPr/>
        </p:nvGrpSpPr>
        <p:grpSpPr bwMode="auto">
          <a:xfrm>
            <a:off x="685800" y="1600200"/>
            <a:ext cx="7848600" cy="3048000"/>
            <a:chOff x="384" y="755"/>
            <a:chExt cx="4894" cy="1941"/>
          </a:xfrm>
        </p:grpSpPr>
        <p:grpSp>
          <p:nvGrpSpPr>
            <p:cNvPr id="550916" name="Group 20"/>
            <p:cNvGrpSpPr>
              <a:grpSpLocks/>
            </p:cNvGrpSpPr>
            <p:nvPr/>
          </p:nvGrpSpPr>
          <p:grpSpPr bwMode="auto">
            <a:xfrm>
              <a:off x="384" y="755"/>
              <a:ext cx="4894" cy="1941"/>
              <a:chOff x="594" y="1687"/>
              <a:chExt cx="2892" cy="1154"/>
            </a:xfrm>
          </p:grpSpPr>
          <p:pic>
            <p:nvPicPr>
              <p:cNvPr id="550917" name="Picture 21"/>
              <p:cNvPicPr>
                <a:picLocks noChangeAspect="1" noChangeArrowheads="1"/>
              </p:cNvPicPr>
              <p:nvPr/>
            </p:nvPicPr>
            <p:blipFill>
              <a:blip r:embed="rId3">
                <a:extLst>
                  <a:ext uri="{28A0092B-C50C-407E-A947-70E740481C1C}">
                    <a14:useLocalDpi xmlns:a14="http://schemas.microsoft.com/office/drawing/2010/main" xmlns="" val="0"/>
                  </a:ext>
                </a:extLst>
              </a:blip>
              <a:srcRect l="10863" t="19489" r="34608" b="32050"/>
              <a:stretch>
                <a:fillRect/>
              </a:stretch>
            </p:blipFill>
            <p:spPr bwMode="auto">
              <a:xfrm>
                <a:off x="594" y="1687"/>
                <a:ext cx="2049"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0918" name="Picture 22"/>
              <p:cNvPicPr>
                <a:picLocks noChangeAspect="1" noChangeArrowheads="1"/>
              </p:cNvPicPr>
              <p:nvPr/>
            </p:nvPicPr>
            <p:blipFill>
              <a:blip r:embed="rId4">
                <a:extLst>
                  <a:ext uri="{28A0092B-C50C-407E-A947-70E740481C1C}">
                    <a14:useLocalDpi xmlns:a14="http://schemas.microsoft.com/office/drawing/2010/main" xmlns="" val="0"/>
                  </a:ext>
                </a:extLst>
              </a:blip>
              <a:srcRect l="49269" t="19489" r="12114" b="31850"/>
              <a:stretch>
                <a:fillRect/>
              </a:stretch>
            </p:blipFill>
            <p:spPr bwMode="auto">
              <a:xfrm>
                <a:off x="2029" y="1689"/>
                <a:ext cx="1457"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50919" name="Picture 23"/>
            <p:cNvPicPr>
              <a:picLocks noChangeAspect="1" noChangeArrowheads="1"/>
            </p:cNvPicPr>
            <p:nvPr/>
          </p:nvPicPr>
          <p:blipFill>
            <a:blip r:embed="rId5">
              <a:extLst>
                <a:ext uri="{28A0092B-C50C-407E-A947-70E740481C1C}">
                  <a14:useLocalDpi xmlns:a14="http://schemas.microsoft.com/office/drawing/2010/main" xmlns="" val="0"/>
                </a:ext>
              </a:extLst>
            </a:blip>
            <a:srcRect l="66682" t="48230" r="28877" b="50342"/>
            <a:stretch>
              <a:fillRect/>
            </a:stretch>
          </p:blipFill>
          <p:spPr bwMode="auto">
            <a:xfrm>
              <a:off x="3886" y="2169"/>
              <a:ext cx="283"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Rectangle 2"/>
          <p:cNvSpPr>
            <a:spLocks noChangeArrowheads="1"/>
          </p:cNvSpPr>
          <p:nvPr/>
        </p:nvSpPr>
        <p:spPr bwMode="auto">
          <a:xfrm>
            <a:off x="1295400" y="228600"/>
            <a:ext cx="7620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457200" eaLnBrk="1" hangingPunct="1"/>
            <a:r>
              <a:rPr lang="en-US" sz="4800" b="1" dirty="0">
                <a:solidFill>
                  <a:schemeClr val="accent2"/>
                </a:solidFill>
                <a:latin typeface="Baskerville Semibold" charset="0"/>
                <a:cs typeface="ＭＳ Ｐゴシック" charset="0"/>
              </a:rPr>
              <a:t> </a:t>
            </a:r>
            <a:r>
              <a:rPr lang="en-US" sz="4400" dirty="0">
                <a:solidFill>
                  <a:srgbClr val="800000"/>
                </a:solidFill>
                <a:cs typeface="ＭＳ Ｐゴシック" charset="0"/>
              </a:rPr>
              <a:t>Life Science Simulation</a:t>
            </a:r>
            <a:endParaRPr lang="en-US" sz="2800" b="1" dirty="0">
              <a:solidFill>
                <a:srgbClr val="800000"/>
              </a:solidFill>
              <a:latin typeface="Baskerville Semibold" charset="0"/>
              <a:cs typeface="ＭＳ Ｐゴシック" charset="0"/>
            </a:endParaRPr>
          </a:p>
        </p:txBody>
      </p:sp>
    </p:spTree>
    <p:extLst>
      <p:ext uri="{BB962C8B-B14F-4D97-AF65-F5344CB8AC3E}">
        <p14:creationId xmlns:p14="http://schemas.microsoft.com/office/powerpoint/2010/main" xmlns="" val="175455951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8066" name="Object 2"/>
          <p:cNvGraphicFramePr>
            <a:graphicFrameLocks noChangeAspect="1"/>
          </p:cNvGraphicFramePr>
          <p:nvPr/>
        </p:nvGraphicFramePr>
        <p:xfrm>
          <a:off x="686470" y="273472"/>
          <a:ext cx="7848079" cy="6374680"/>
        </p:xfrm>
        <a:graphic>
          <a:graphicData uri="http://schemas.openxmlformats.org/presentationml/2006/ole">
            <p:oleObj spid="_x0000_s16414" name="Document" r:id="rId4" imgW="5933520" imgH="4818240" progId="Word.Document.8">
              <p:embed/>
            </p:oleObj>
          </a:graphicData>
        </a:graphic>
      </p:graphicFrame>
    </p:spTree>
    <p:extLst>
      <p:ext uri="{BB962C8B-B14F-4D97-AF65-F5344CB8AC3E}">
        <p14:creationId xmlns:p14="http://schemas.microsoft.com/office/powerpoint/2010/main" xmlns="" val="40615461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normAutofit/>
          </a:bodyPr>
          <a:lstStyle/>
          <a:p>
            <a:endParaRPr lang="en-US">
              <a:effectLst>
                <a:outerShdw blurRad="38100" dist="38100" dir="2700000" algn="tl">
                  <a:srgbClr val="FFFFFF"/>
                </a:outerShdw>
              </a:effectLst>
              <a:latin typeface="Gill Sans" charset="0"/>
              <a:ea typeface="ヒラギノ角ゴ ProN W3" charset="0"/>
              <a:cs typeface="ヒラギノ角ゴ ProN W3" charset="0"/>
            </a:endParaRPr>
          </a:p>
        </p:txBody>
      </p:sp>
      <p:pic>
        <p:nvPicPr>
          <p:cNvPr id="90115" name="Picture 2" descr="Screen shot 2010-08-15 at 9.17.56 AM.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349"/>
            <a:ext cx="9144000" cy="685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127482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563" y="228600"/>
            <a:ext cx="7793037" cy="838200"/>
          </a:xfrm>
        </p:spPr>
        <p:txBody>
          <a:bodyPr/>
          <a:lstStyle/>
          <a:p>
            <a:r>
              <a:rPr lang="en-US" dirty="0" smtClean="0"/>
              <a:t>What’s Left to Do? – A LOT!!!</a:t>
            </a:r>
            <a:endParaRPr lang="en-US" dirty="0"/>
          </a:p>
        </p:txBody>
      </p:sp>
      <p:sp>
        <p:nvSpPr>
          <p:cNvPr id="3" name="Content Placeholder 2"/>
          <p:cNvSpPr>
            <a:spLocks noGrp="1"/>
          </p:cNvSpPr>
          <p:nvPr>
            <p:ph idx="1"/>
          </p:nvPr>
        </p:nvSpPr>
        <p:spPr>
          <a:xfrm>
            <a:off x="152400" y="1524000"/>
            <a:ext cx="8802688" cy="5181599"/>
          </a:xfrm>
        </p:spPr>
        <p:txBody>
          <a:bodyPr/>
          <a:lstStyle/>
          <a:p>
            <a:r>
              <a:rPr lang="en-US" dirty="0" smtClean="0"/>
              <a:t>We need to translate the standards into effective models, methods and materials for curriculum, instruction, and assessment.</a:t>
            </a:r>
          </a:p>
          <a:p>
            <a:pPr lvl="1"/>
            <a:r>
              <a:rPr lang="en-US" dirty="0" smtClean="0"/>
              <a:t>Need clear performance expectations</a:t>
            </a:r>
          </a:p>
          <a:p>
            <a:pPr lvl="1"/>
            <a:r>
              <a:rPr lang="en-US" dirty="0" smtClean="0"/>
              <a:t>Need precise claims &amp; evidence statements</a:t>
            </a:r>
          </a:p>
          <a:p>
            <a:pPr lvl="1"/>
            <a:r>
              <a:rPr lang="en-US" dirty="0" smtClean="0"/>
              <a:t>Need task models &amp; templates </a:t>
            </a:r>
          </a:p>
          <a:p>
            <a:r>
              <a:rPr lang="en-US" dirty="0" smtClean="0"/>
              <a:t>We need to use what we know already to </a:t>
            </a:r>
            <a:r>
              <a:rPr lang="en-US" b="1" dirty="0" smtClean="0"/>
              <a:t>evaluate</a:t>
            </a:r>
            <a:r>
              <a:rPr lang="en-US" dirty="0"/>
              <a:t> </a:t>
            </a:r>
            <a:r>
              <a:rPr lang="en-US" dirty="0" smtClean="0"/>
              <a:t>and </a:t>
            </a:r>
            <a:r>
              <a:rPr lang="en-US" b="1" dirty="0" smtClean="0"/>
              <a:t>improve</a:t>
            </a:r>
            <a:r>
              <a:rPr lang="en-US" dirty="0" smtClean="0"/>
              <a:t> the assessments that are part of current practice, e.g., classroom assessments, large-scale exams, etc.</a:t>
            </a:r>
          </a:p>
        </p:txBody>
      </p:sp>
    </p:spTree>
    <p:extLst>
      <p:ext uri="{BB962C8B-B14F-4D97-AF65-F5344CB8AC3E}">
        <p14:creationId xmlns:p14="http://schemas.microsoft.com/office/powerpoint/2010/main" xmlns="" val="282673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6" descr="sci assmt syste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300" y="457200"/>
            <a:ext cx="44577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8186" name="Rectangle 10"/>
          <p:cNvSpPr>
            <a:spLocks noGrp="1" noChangeArrowheads="1"/>
          </p:cNvSpPr>
          <p:nvPr>
            <p:ph type="body" sz="half" idx="2"/>
          </p:nvPr>
        </p:nvSpPr>
        <p:spPr>
          <a:xfrm>
            <a:off x="4648200" y="457200"/>
            <a:ext cx="4306888" cy="5943600"/>
          </a:xfrm>
        </p:spPr>
        <p:txBody>
          <a:bodyPr/>
          <a:lstStyle/>
          <a:p>
            <a:pPr marL="223838" indent="-223838" eaLnBrk="1" hangingPunct="1">
              <a:lnSpc>
                <a:spcPct val="90000"/>
              </a:lnSpc>
              <a:buClr>
                <a:schemeClr val="tx1"/>
              </a:buClr>
              <a:buFont typeface="Wingdings" charset="0"/>
              <a:buChar char="q"/>
              <a:defRPr/>
            </a:pPr>
            <a:r>
              <a:rPr lang="en-US" sz="2400" b="1" dirty="0" smtClean="0">
                <a:solidFill>
                  <a:srgbClr val="001FBF"/>
                </a:solidFill>
                <a:cs typeface="+mn-cs"/>
              </a:rPr>
              <a:t>Desired end product is a multilevel system</a:t>
            </a:r>
          </a:p>
          <a:p>
            <a:pPr marL="509588" lvl="1" indent="-161925" eaLnBrk="1" hangingPunct="1">
              <a:lnSpc>
                <a:spcPct val="90000"/>
              </a:lnSpc>
              <a:buClr>
                <a:schemeClr val="tx1"/>
              </a:buClr>
              <a:buFont typeface="Wingdings" charset="0"/>
              <a:buChar char="Ø"/>
              <a:defRPr/>
            </a:pPr>
            <a:r>
              <a:rPr lang="en-US" sz="1800" dirty="0" smtClean="0"/>
              <a:t>Each level </a:t>
            </a:r>
            <a:r>
              <a:rPr lang="en-US" sz="1800" dirty="0" err="1" smtClean="0"/>
              <a:t>fullfills</a:t>
            </a:r>
            <a:r>
              <a:rPr lang="en-US" sz="1800" dirty="0" smtClean="0"/>
              <a:t> a clear set of functions and has a clear set of intended users of the assessment information</a:t>
            </a:r>
          </a:p>
          <a:p>
            <a:pPr marL="509588" lvl="1" indent="-161925" eaLnBrk="1" hangingPunct="1">
              <a:lnSpc>
                <a:spcPct val="90000"/>
              </a:lnSpc>
              <a:buClr>
                <a:schemeClr val="tx1"/>
              </a:buClr>
              <a:buFont typeface="Wingdings" charset="0"/>
              <a:buChar char="Ø"/>
              <a:defRPr/>
            </a:pPr>
            <a:r>
              <a:rPr lang="en-US" sz="1800" dirty="0" smtClean="0"/>
              <a:t>The assessment tools are designed to serve the intended purpose</a:t>
            </a:r>
            <a:endParaRPr lang="en-US" sz="1400" dirty="0" smtClean="0"/>
          </a:p>
          <a:p>
            <a:pPr marL="858838" lvl="2" indent="-173038" eaLnBrk="1" hangingPunct="1">
              <a:lnSpc>
                <a:spcPct val="90000"/>
              </a:lnSpc>
              <a:buClr>
                <a:schemeClr val="tx1"/>
              </a:buClr>
              <a:buFont typeface="Times" charset="0"/>
              <a:buChar char="•"/>
              <a:defRPr/>
            </a:pPr>
            <a:r>
              <a:rPr lang="en-US" sz="1400" dirty="0" smtClean="0"/>
              <a:t>Formative, summative or accountability</a:t>
            </a:r>
          </a:p>
          <a:p>
            <a:pPr marL="858838" lvl="2" indent="-173038" eaLnBrk="1" hangingPunct="1">
              <a:lnSpc>
                <a:spcPct val="90000"/>
              </a:lnSpc>
              <a:buClr>
                <a:schemeClr val="tx1"/>
              </a:buClr>
              <a:buFont typeface="Times" charset="0"/>
              <a:buChar char="•"/>
              <a:defRPr/>
            </a:pPr>
            <a:r>
              <a:rPr lang="en-US" sz="1400" dirty="0" smtClean="0"/>
              <a:t>Design is optimized for function served</a:t>
            </a:r>
          </a:p>
          <a:p>
            <a:pPr marL="223838" indent="-223838" eaLnBrk="1" hangingPunct="1">
              <a:lnSpc>
                <a:spcPct val="90000"/>
              </a:lnSpc>
              <a:buClr>
                <a:schemeClr val="tx1"/>
              </a:buClr>
              <a:buFont typeface="Wingdings" charset="0"/>
              <a:buChar char="q"/>
              <a:defRPr/>
            </a:pPr>
            <a:r>
              <a:rPr lang="en-US" sz="2400" b="1" dirty="0" smtClean="0">
                <a:solidFill>
                  <a:srgbClr val="001FBF"/>
                </a:solidFill>
                <a:cs typeface="+mn-cs"/>
              </a:rPr>
              <a:t>The levels are articulated and conceptually coherent</a:t>
            </a:r>
            <a:endParaRPr lang="en-US" sz="1800" b="1" dirty="0" smtClean="0">
              <a:solidFill>
                <a:srgbClr val="001FBF"/>
              </a:solidFill>
              <a:cs typeface="+mn-cs"/>
            </a:endParaRPr>
          </a:p>
          <a:p>
            <a:pPr marL="509588" lvl="1" indent="-161925" eaLnBrk="1" hangingPunct="1">
              <a:lnSpc>
                <a:spcPct val="90000"/>
              </a:lnSpc>
              <a:buClr>
                <a:schemeClr val="tx1"/>
              </a:buClr>
              <a:buFont typeface="Wingdings" charset="0"/>
              <a:buChar char="Ø"/>
              <a:defRPr/>
            </a:pPr>
            <a:r>
              <a:rPr lang="en-US" sz="1800" dirty="0" smtClean="0"/>
              <a:t>They share the same underlying concept of what the targets of learning are at a given grade level and what the evidence of attainment should be.</a:t>
            </a:r>
          </a:p>
          <a:p>
            <a:pPr marL="509588" lvl="1" indent="-161925" eaLnBrk="1" hangingPunct="1">
              <a:lnSpc>
                <a:spcPct val="90000"/>
              </a:lnSpc>
              <a:buClr>
                <a:schemeClr val="tx1"/>
              </a:buClr>
              <a:buFont typeface="Wingdings" charset="0"/>
              <a:buChar char="Ø"/>
              <a:defRPr/>
            </a:pPr>
            <a:r>
              <a:rPr lang="en-US" sz="1800" dirty="0" smtClean="0"/>
              <a:t>They provide information at a </a:t>
            </a:r>
            <a:r>
              <a:rPr lang="ja-JP" altLang="en-US" sz="1800" dirty="0" smtClean="0">
                <a:latin typeface="Arial"/>
              </a:rPr>
              <a:t>“</a:t>
            </a:r>
            <a:r>
              <a:rPr lang="en-US" sz="1800" dirty="0" smtClean="0"/>
              <a:t>grain size</a:t>
            </a:r>
            <a:r>
              <a:rPr lang="ja-JP" altLang="en-US" sz="1800" dirty="0" smtClean="0">
                <a:latin typeface="Arial"/>
              </a:rPr>
              <a:t>”</a:t>
            </a:r>
            <a:r>
              <a:rPr lang="en-US" sz="1800" dirty="0" smtClean="0"/>
              <a:t> and on the </a:t>
            </a:r>
            <a:r>
              <a:rPr lang="ja-JP" altLang="en-US" sz="1800" dirty="0" smtClean="0">
                <a:latin typeface="Arial"/>
              </a:rPr>
              <a:t>“</a:t>
            </a:r>
            <a:r>
              <a:rPr lang="en-US" sz="1800" dirty="0" smtClean="0"/>
              <a:t>time scale</a:t>
            </a:r>
            <a:r>
              <a:rPr lang="ja-JP" altLang="en-US" sz="1800" dirty="0" smtClean="0">
                <a:latin typeface="Arial"/>
              </a:rPr>
              <a:t>”</a:t>
            </a:r>
            <a:r>
              <a:rPr lang="en-US" sz="1800" dirty="0" smtClean="0"/>
              <a:t> appropriate for translation into action.</a:t>
            </a:r>
            <a:endParaRPr lang="en-US" sz="2000" dirty="0" smtClean="0"/>
          </a:p>
        </p:txBody>
      </p:sp>
    </p:spTree>
    <p:extLst>
      <p:ext uri="{BB962C8B-B14F-4D97-AF65-F5344CB8AC3E}">
        <p14:creationId xmlns:p14="http://schemas.microsoft.com/office/powerpoint/2010/main" xmlns="" val="1771781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8186">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8186">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818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18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98563" y="152400"/>
            <a:ext cx="7793037" cy="1143000"/>
          </a:xfrm>
        </p:spPr>
        <p:txBody>
          <a:bodyPr anchor="ctr">
            <a:normAutofit fontScale="90000"/>
          </a:bodyPr>
          <a:lstStyle/>
          <a:p>
            <a:pPr eaLnBrk="1" hangingPunct="1">
              <a:defRPr/>
            </a:pPr>
            <a:r>
              <a:rPr lang="en-US" sz="4000" dirty="0" smtClean="0">
                <a:cs typeface="+mj-cs"/>
              </a:rPr>
              <a:t>What Such a System </a:t>
            </a:r>
            <a:r>
              <a:rPr lang="en-US" sz="4000" dirty="0"/>
              <a:t>M</a:t>
            </a:r>
            <a:r>
              <a:rPr lang="en-US" sz="4000" dirty="0" smtClean="0">
                <a:cs typeface="+mj-cs"/>
              </a:rPr>
              <a:t>ight </a:t>
            </a:r>
            <a:r>
              <a:rPr lang="en-US" sz="4000" dirty="0"/>
              <a:t>L</a:t>
            </a:r>
            <a:r>
              <a:rPr lang="en-US" sz="4000" dirty="0" smtClean="0">
                <a:cs typeface="+mj-cs"/>
              </a:rPr>
              <a:t>ook </a:t>
            </a:r>
            <a:r>
              <a:rPr lang="en-US" sz="4000" dirty="0"/>
              <a:t>L</a:t>
            </a:r>
            <a:r>
              <a:rPr lang="en-US" sz="4000" dirty="0" smtClean="0">
                <a:cs typeface="+mj-cs"/>
              </a:rPr>
              <a:t>ike</a:t>
            </a:r>
            <a:endParaRPr lang="en-US" b="1" dirty="0" smtClean="0">
              <a:effectLst>
                <a:outerShdw blurRad="38100" dist="38100" dir="2700000" algn="tl">
                  <a:srgbClr val="DDDDDD"/>
                </a:outerShdw>
              </a:effectLst>
              <a:cs typeface="+mj-cs"/>
            </a:endParaRPr>
          </a:p>
        </p:txBody>
      </p:sp>
      <p:pic>
        <p:nvPicPr>
          <p:cNvPr id="17410" name="Picture 2" descr="C:\Documents and Settings\Administrator\Local Settings\Temporary Internet Files\Content.IE5\6T7W9436\pyramid_1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0" y="1428750"/>
            <a:ext cx="5473700" cy="48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itle 5"/>
          <p:cNvSpPr>
            <a:spLocks/>
          </p:cNvSpPr>
          <p:nvPr/>
        </p:nvSpPr>
        <p:spPr bwMode="auto">
          <a:xfrm>
            <a:off x="1066800" y="6267450"/>
            <a:ext cx="68103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r>
              <a:rPr lang="en-US" sz="2200" b="1">
                <a:solidFill>
                  <a:srgbClr val="333399"/>
                </a:solidFill>
                <a:latin typeface="Arial" charset="0"/>
                <a:cs typeface="Arial" charset="0"/>
              </a:rPr>
              <a:t>Multilevel Assessment System</a:t>
            </a:r>
          </a:p>
        </p:txBody>
      </p:sp>
      <p:sp>
        <p:nvSpPr>
          <p:cNvPr id="17412" name="Text Placeholder 7"/>
          <p:cNvSpPr>
            <a:spLocks/>
          </p:cNvSpPr>
          <p:nvPr/>
        </p:nvSpPr>
        <p:spPr bwMode="auto">
          <a:xfrm>
            <a:off x="228600" y="2133600"/>
            <a:ext cx="27432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lnSpc>
                <a:spcPct val="90000"/>
              </a:lnSpc>
              <a:spcBef>
                <a:spcPct val="20000"/>
              </a:spcBef>
              <a:spcAft>
                <a:spcPts val="1000"/>
              </a:spcAft>
            </a:pPr>
            <a:r>
              <a:rPr lang="en-US" b="1">
                <a:solidFill>
                  <a:srgbClr val="000080"/>
                </a:solidFill>
                <a:latin typeface="Arial" charset="0"/>
                <a:cs typeface="Arial" charset="0"/>
              </a:rPr>
              <a:t>An Integrated System</a:t>
            </a:r>
          </a:p>
          <a:p>
            <a:pPr algn="ctr" eaLnBrk="1" hangingPunct="1">
              <a:lnSpc>
                <a:spcPct val="90000"/>
              </a:lnSpc>
              <a:spcBef>
                <a:spcPct val="20000"/>
              </a:spcBef>
              <a:spcAft>
                <a:spcPts val="1000"/>
              </a:spcAft>
            </a:pPr>
            <a:r>
              <a:rPr lang="en-US" sz="2000">
                <a:solidFill>
                  <a:srgbClr val="000080"/>
                </a:solidFill>
                <a:latin typeface="Arial" charset="0"/>
                <a:cs typeface="Arial" charset="0"/>
              </a:rPr>
              <a:t>Coordinated across levels</a:t>
            </a:r>
          </a:p>
          <a:p>
            <a:pPr algn="ctr" eaLnBrk="1" hangingPunct="1">
              <a:lnSpc>
                <a:spcPct val="90000"/>
              </a:lnSpc>
              <a:spcBef>
                <a:spcPct val="20000"/>
              </a:spcBef>
              <a:spcAft>
                <a:spcPts val="1000"/>
              </a:spcAft>
            </a:pPr>
            <a:r>
              <a:rPr lang="en-US" sz="2000">
                <a:solidFill>
                  <a:srgbClr val="000080"/>
                </a:solidFill>
                <a:latin typeface="Arial" charset="0"/>
                <a:cs typeface="Arial" charset="0"/>
              </a:rPr>
              <a:t>Unified by common learning goals</a:t>
            </a:r>
          </a:p>
          <a:p>
            <a:pPr algn="ctr" eaLnBrk="1" hangingPunct="1">
              <a:lnSpc>
                <a:spcPct val="90000"/>
              </a:lnSpc>
              <a:spcBef>
                <a:spcPct val="20000"/>
              </a:spcBef>
              <a:spcAft>
                <a:spcPts val="1000"/>
              </a:spcAft>
            </a:pPr>
            <a:r>
              <a:rPr lang="en-US" sz="2000">
                <a:solidFill>
                  <a:srgbClr val="000080"/>
                </a:solidFill>
                <a:latin typeface="Arial" charset="0"/>
                <a:cs typeface="Arial" charset="0"/>
              </a:rPr>
              <a:t>Synchronized by unifying progress variables</a:t>
            </a:r>
          </a:p>
          <a:p>
            <a:pPr eaLnBrk="1" hangingPunct="1">
              <a:lnSpc>
                <a:spcPct val="90000"/>
              </a:lnSpc>
              <a:spcBef>
                <a:spcPct val="20000"/>
              </a:spcBef>
              <a:spcAft>
                <a:spcPts val="1000"/>
              </a:spcAft>
            </a:pPr>
            <a:endParaRPr lang="en-US" sz="1500">
              <a:solidFill>
                <a:srgbClr val="000080"/>
              </a:solidFill>
              <a:latin typeface="Arial" charset="0"/>
              <a:cs typeface="Arial" charset="0"/>
            </a:endParaRPr>
          </a:p>
        </p:txBody>
      </p:sp>
    </p:spTree>
    <p:extLst>
      <p:ext uri="{BB962C8B-B14F-4D97-AF65-F5344CB8AC3E}">
        <p14:creationId xmlns:p14="http://schemas.microsoft.com/office/powerpoint/2010/main" xmlns="" val="12493802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1143000" y="228600"/>
            <a:ext cx="7696200" cy="838200"/>
          </a:xfrm>
        </p:spPr>
        <p:txBody>
          <a:bodyPr/>
          <a:lstStyle/>
          <a:p>
            <a:pPr eaLnBrk="1" hangingPunct="1"/>
            <a:r>
              <a:rPr lang="en-US" sz="3600" dirty="0">
                <a:solidFill>
                  <a:srgbClr val="800000"/>
                </a:solidFill>
                <a:effectLst>
                  <a:outerShdw blurRad="38100" dist="38100" dir="2700000" algn="tl">
                    <a:srgbClr val="DDDDDD"/>
                  </a:outerShdw>
                </a:effectLst>
                <a:latin typeface="Arial" charset="0"/>
                <a:cs typeface="Arial" charset="0"/>
              </a:rPr>
              <a:t>T</a:t>
            </a:r>
            <a:r>
              <a:rPr lang="en-US" sz="3600" dirty="0" smtClean="0">
                <a:solidFill>
                  <a:srgbClr val="800000"/>
                </a:solidFill>
                <a:effectLst>
                  <a:outerShdw blurRad="38100" dist="38100" dir="2700000" algn="tl">
                    <a:srgbClr val="DDDDDD"/>
                  </a:outerShdw>
                </a:effectLst>
                <a:latin typeface="Arial" charset="0"/>
                <a:cs typeface="Arial" charset="0"/>
              </a:rPr>
              <a:t>he </a:t>
            </a:r>
            <a:r>
              <a:rPr lang="en-US" sz="3600" dirty="0">
                <a:solidFill>
                  <a:srgbClr val="800000"/>
                </a:solidFill>
                <a:effectLst>
                  <a:outerShdw blurRad="38100" dist="38100" dir="2700000" algn="tl">
                    <a:srgbClr val="DDDDDD"/>
                  </a:outerShdw>
                </a:effectLst>
                <a:latin typeface="Arial" charset="0"/>
                <a:cs typeface="Arial" charset="0"/>
              </a:rPr>
              <a:t>K</a:t>
            </a:r>
            <a:r>
              <a:rPr lang="en-US" sz="3600" dirty="0" smtClean="0">
                <a:solidFill>
                  <a:srgbClr val="800000"/>
                </a:solidFill>
                <a:effectLst>
                  <a:outerShdw blurRad="38100" dist="38100" dir="2700000" algn="tl">
                    <a:srgbClr val="DDDDDD"/>
                  </a:outerShdw>
                </a:effectLst>
                <a:latin typeface="Arial" charset="0"/>
                <a:cs typeface="Arial" charset="0"/>
              </a:rPr>
              <a:t>ey </a:t>
            </a:r>
            <a:r>
              <a:rPr lang="en-US" sz="3600" dirty="0">
                <a:solidFill>
                  <a:srgbClr val="800000"/>
                </a:solidFill>
                <a:effectLst>
                  <a:outerShdw blurRad="38100" dist="38100" dir="2700000" algn="tl">
                    <a:srgbClr val="DDDDDD"/>
                  </a:outerShdw>
                </a:effectLst>
                <a:latin typeface="Arial" charset="0"/>
                <a:cs typeface="Arial" charset="0"/>
              </a:rPr>
              <a:t>D</a:t>
            </a:r>
            <a:r>
              <a:rPr lang="en-US" sz="3600" dirty="0" smtClean="0">
                <a:solidFill>
                  <a:srgbClr val="800000"/>
                </a:solidFill>
                <a:effectLst>
                  <a:outerShdw blurRad="38100" dist="38100" dir="2700000" algn="tl">
                    <a:srgbClr val="DDDDDD"/>
                  </a:outerShdw>
                </a:effectLst>
                <a:latin typeface="Arial" charset="0"/>
                <a:cs typeface="Arial" charset="0"/>
              </a:rPr>
              <a:t>esign </a:t>
            </a:r>
            <a:r>
              <a:rPr lang="en-US" sz="3600" dirty="0">
                <a:solidFill>
                  <a:srgbClr val="800000"/>
                </a:solidFill>
                <a:effectLst>
                  <a:outerShdw blurRad="38100" dist="38100" dir="2700000" algn="tl">
                    <a:srgbClr val="DDDDDD"/>
                  </a:outerShdw>
                </a:effectLst>
                <a:latin typeface="Arial" charset="0"/>
                <a:cs typeface="Arial" charset="0"/>
              </a:rPr>
              <a:t>E</a:t>
            </a:r>
            <a:r>
              <a:rPr lang="en-US" sz="3600" dirty="0" smtClean="0">
                <a:solidFill>
                  <a:srgbClr val="800000"/>
                </a:solidFill>
                <a:effectLst>
                  <a:outerShdw blurRad="38100" dist="38100" dir="2700000" algn="tl">
                    <a:srgbClr val="DDDDDD"/>
                  </a:outerShdw>
                </a:effectLst>
                <a:latin typeface="Arial" charset="0"/>
                <a:cs typeface="Arial" charset="0"/>
              </a:rPr>
              <a:t>lements </a:t>
            </a:r>
            <a:r>
              <a:rPr lang="en-US" sz="3600" dirty="0">
                <a:solidFill>
                  <a:srgbClr val="800000"/>
                </a:solidFill>
                <a:effectLst>
                  <a:outerShdw blurRad="38100" dist="38100" dir="2700000" algn="tl">
                    <a:srgbClr val="DDDDDD"/>
                  </a:outerShdw>
                </a:effectLst>
                <a:latin typeface="Arial" charset="0"/>
                <a:cs typeface="Arial" charset="0"/>
              </a:rPr>
              <a:t>of </a:t>
            </a:r>
            <a:r>
              <a:rPr lang="en-US" sz="3600" dirty="0" smtClean="0">
                <a:solidFill>
                  <a:srgbClr val="800000"/>
                </a:solidFill>
                <a:effectLst>
                  <a:outerShdw blurRad="38100" dist="38100" dir="2700000" algn="tl">
                    <a:srgbClr val="DDDDDD"/>
                  </a:outerShdw>
                </a:effectLst>
                <a:latin typeface="Arial" charset="0"/>
                <a:cs typeface="Arial" charset="0"/>
              </a:rPr>
              <a:t>Such a </a:t>
            </a:r>
            <a:r>
              <a:rPr lang="en-US" sz="3600" dirty="0">
                <a:solidFill>
                  <a:srgbClr val="800000"/>
                </a:solidFill>
                <a:effectLst>
                  <a:outerShdw blurRad="38100" dist="38100" dir="2700000" algn="tl">
                    <a:srgbClr val="DDDDDD"/>
                  </a:outerShdw>
                </a:effectLst>
                <a:latin typeface="Arial" charset="0"/>
                <a:cs typeface="Arial" charset="0"/>
              </a:rPr>
              <a:t>C</a:t>
            </a:r>
            <a:r>
              <a:rPr lang="en-US" sz="3600" dirty="0" smtClean="0">
                <a:solidFill>
                  <a:srgbClr val="800000"/>
                </a:solidFill>
                <a:effectLst>
                  <a:outerShdw blurRad="38100" dist="38100" dir="2700000" algn="tl">
                    <a:srgbClr val="DDDDDD"/>
                  </a:outerShdw>
                </a:effectLst>
                <a:latin typeface="Arial" charset="0"/>
                <a:cs typeface="Arial" charset="0"/>
              </a:rPr>
              <a:t>omprehensive </a:t>
            </a:r>
            <a:r>
              <a:rPr lang="en-US" sz="3600" dirty="0">
                <a:solidFill>
                  <a:srgbClr val="800000"/>
                </a:solidFill>
                <a:effectLst>
                  <a:outerShdw blurRad="38100" dist="38100" dir="2700000" algn="tl">
                    <a:srgbClr val="DDDDDD"/>
                  </a:outerShdw>
                </a:effectLst>
                <a:latin typeface="Arial" charset="0"/>
                <a:cs typeface="Arial" charset="0"/>
              </a:rPr>
              <a:t>S</a:t>
            </a:r>
            <a:r>
              <a:rPr lang="en-US" sz="3600" dirty="0" smtClean="0">
                <a:solidFill>
                  <a:srgbClr val="800000"/>
                </a:solidFill>
                <a:effectLst>
                  <a:outerShdw blurRad="38100" dist="38100" dir="2700000" algn="tl">
                    <a:srgbClr val="DDDDDD"/>
                  </a:outerShdw>
                </a:effectLst>
                <a:latin typeface="Arial" charset="0"/>
                <a:cs typeface="Arial" charset="0"/>
              </a:rPr>
              <a:t>ystem</a:t>
            </a:r>
            <a:endParaRPr lang="en-US" sz="3600" dirty="0">
              <a:solidFill>
                <a:srgbClr val="800000"/>
              </a:solidFill>
              <a:latin typeface="Arial" charset="0"/>
              <a:cs typeface="Arial" charset="0"/>
            </a:endParaRPr>
          </a:p>
        </p:txBody>
      </p:sp>
      <p:sp>
        <p:nvSpPr>
          <p:cNvPr id="11267" name="Rectangle 3"/>
          <p:cNvSpPr>
            <a:spLocks noGrp="1"/>
          </p:cNvSpPr>
          <p:nvPr>
            <p:ph type="body" idx="1"/>
          </p:nvPr>
        </p:nvSpPr>
        <p:spPr>
          <a:xfrm>
            <a:off x="0" y="1447800"/>
            <a:ext cx="9144000" cy="5410200"/>
          </a:xfrm>
        </p:spPr>
        <p:txBody>
          <a:bodyPr/>
          <a:lstStyle/>
          <a:p>
            <a:pPr marL="622300" indent="-609600" eaLnBrk="1" hangingPunct="1">
              <a:lnSpc>
                <a:spcPct val="90000"/>
              </a:lnSpc>
              <a:buClr>
                <a:schemeClr val="tx1"/>
              </a:buClr>
              <a:buFont typeface="Wingdings" charset="0"/>
              <a:buChar char="q"/>
            </a:pPr>
            <a:r>
              <a:rPr lang="en-US" sz="2800" dirty="0">
                <a:latin typeface="Arial" charset="0"/>
                <a:cs typeface="Arial" charset="0"/>
              </a:rPr>
              <a:t>The system is designed to track progress over time</a:t>
            </a:r>
            <a:endParaRPr lang="en-US" sz="2400" dirty="0">
              <a:latin typeface="Arial" charset="0"/>
              <a:cs typeface="Arial" charset="0"/>
            </a:endParaRPr>
          </a:p>
          <a:p>
            <a:pPr marL="1257300" lvl="1" indent="-533400" eaLnBrk="1" hangingPunct="1">
              <a:lnSpc>
                <a:spcPct val="90000"/>
              </a:lnSpc>
              <a:buClr>
                <a:schemeClr val="tx1"/>
              </a:buClr>
              <a:buFont typeface="Wingdings" charset="0"/>
              <a:buChar char="Ø"/>
            </a:pPr>
            <a:r>
              <a:rPr lang="en-US" sz="2800" dirty="0">
                <a:latin typeface="Arial" charset="0"/>
                <a:cs typeface="Arial" charset="0"/>
              </a:rPr>
              <a:t>At the individual student level </a:t>
            </a:r>
          </a:p>
          <a:p>
            <a:pPr marL="1257300" lvl="1" indent="-533400" eaLnBrk="1" hangingPunct="1">
              <a:lnSpc>
                <a:spcPct val="90000"/>
              </a:lnSpc>
              <a:buClr>
                <a:schemeClr val="tx1"/>
              </a:buClr>
              <a:buFont typeface="Wingdings" charset="0"/>
              <a:buChar char="Ø"/>
            </a:pPr>
            <a:r>
              <a:rPr lang="en-US" sz="2800" dirty="0">
                <a:latin typeface="Arial" charset="0"/>
                <a:cs typeface="Arial" charset="0"/>
              </a:rPr>
              <a:t>At the aggregate group level</a:t>
            </a:r>
            <a:endParaRPr lang="en-US" sz="2400" dirty="0">
              <a:latin typeface="Arial" charset="0"/>
              <a:cs typeface="Arial" charset="0"/>
            </a:endParaRPr>
          </a:p>
          <a:p>
            <a:pPr marL="622300" indent="-609600" eaLnBrk="1" hangingPunct="1">
              <a:lnSpc>
                <a:spcPct val="90000"/>
              </a:lnSpc>
              <a:buClr>
                <a:schemeClr val="tx1"/>
              </a:buClr>
              <a:buFont typeface="Wingdings" charset="0"/>
              <a:buChar char="q"/>
            </a:pPr>
            <a:endParaRPr lang="en-US" sz="2800" dirty="0">
              <a:latin typeface="Arial" charset="0"/>
              <a:cs typeface="Arial" charset="0"/>
            </a:endParaRPr>
          </a:p>
          <a:p>
            <a:pPr marL="622300" indent="-609600" eaLnBrk="1" hangingPunct="1">
              <a:lnSpc>
                <a:spcPct val="90000"/>
              </a:lnSpc>
              <a:buClr>
                <a:schemeClr val="tx1"/>
              </a:buClr>
              <a:buFont typeface="Wingdings" charset="0"/>
              <a:buChar char="q"/>
            </a:pPr>
            <a:r>
              <a:rPr lang="en-US" sz="2800" dirty="0">
                <a:latin typeface="Arial" charset="0"/>
                <a:cs typeface="Arial" charset="0"/>
              </a:rPr>
              <a:t>The system uses tasks, tools, and technologies appropriate to the desired inferences about student achievement</a:t>
            </a:r>
          </a:p>
          <a:p>
            <a:pPr marL="1257300" lvl="1" indent="-533400" eaLnBrk="1" hangingPunct="1">
              <a:lnSpc>
                <a:spcPct val="90000"/>
              </a:lnSpc>
              <a:buClr>
                <a:schemeClr val="tx1"/>
              </a:buClr>
              <a:buFont typeface="Wingdings" charset="0"/>
              <a:buChar char="Ø"/>
            </a:pPr>
            <a:r>
              <a:rPr lang="en-US" sz="2800" dirty="0" smtClean="0">
                <a:latin typeface="Arial" charset="0"/>
                <a:cs typeface="Arial" charset="0"/>
              </a:rPr>
              <a:t>Doesn</a:t>
            </a:r>
            <a:r>
              <a:rPr lang="en-US" dirty="0" smtClean="0">
                <a:latin typeface="Arial" charset="0"/>
                <a:cs typeface="Arial" charset="0"/>
              </a:rPr>
              <a:t>’</a:t>
            </a:r>
            <a:r>
              <a:rPr lang="en-US" sz="2800" dirty="0" smtClean="0">
                <a:latin typeface="Arial" charset="0"/>
                <a:cs typeface="Arial" charset="0"/>
              </a:rPr>
              <a:t>t </a:t>
            </a:r>
            <a:r>
              <a:rPr lang="en-US" sz="2800" dirty="0">
                <a:latin typeface="Arial" charset="0"/>
                <a:cs typeface="Arial" charset="0"/>
              </a:rPr>
              <a:t>force everything into a fixed testing/task model</a:t>
            </a:r>
          </a:p>
          <a:p>
            <a:pPr marL="1257300" lvl="1" indent="-533400" eaLnBrk="1" hangingPunct="1">
              <a:lnSpc>
                <a:spcPct val="90000"/>
              </a:lnSpc>
              <a:buClr>
                <a:schemeClr val="tx1"/>
              </a:buClr>
              <a:buFont typeface="Wingdings" charset="0"/>
              <a:buChar char="Ø"/>
            </a:pPr>
            <a:r>
              <a:rPr lang="en-US" sz="2800" dirty="0">
                <a:latin typeface="Arial" charset="0"/>
                <a:cs typeface="Arial" charset="0"/>
              </a:rPr>
              <a:t>Uses a range of tasks: performances, portfolios, projects, fixed- and open-response tasks as needed</a:t>
            </a:r>
          </a:p>
        </p:txBody>
      </p:sp>
      <p:sp>
        <p:nvSpPr>
          <p:cNvPr id="4" name="AutoShape 10">
            <a:hlinkClick r:id="rId3" action="ppaction://hlinksldjump" highlightClick="1"/>
          </p:cNvPr>
          <p:cNvSpPr>
            <a:spLocks noChangeArrowheads="1"/>
          </p:cNvSpPr>
          <p:nvPr/>
        </p:nvSpPr>
        <p:spPr bwMode="auto">
          <a:xfrm>
            <a:off x="8382000" y="6019800"/>
            <a:ext cx="533400" cy="533400"/>
          </a:xfrm>
          <a:prstGeom prst="actionButtonHome">
            <a:avLst/>
          </a:prstGeom>
          <a:solidFill>
            <a:srgbClr val="E6E6E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xmlns="" val="323482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7">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20"/>
          <p:cNvGrpSpPr>
            <a:grpSpLocks/>
          </p:cNvGrpSpPr>
          <p:nvPr/>
        </p:nvGrpSpPr>
        <p:grpSpPr bwMode="auto">
          <a:xfrm>
            <a:off x="799380" y="592136"/>
            <a:ext cx="1127140" cy="855658"/>
            <a:chOff x="643" y="511"/>
            <a:chExt cx="664" cy="505"/>
          </a:xfrm>
          <a:solidFill>
            <a:srgbClr val="FFFF00"/>
          </a:solidFill>
        </p:grpSpPr>
        <p:sp>
          <p:nvSpPr>
            <p:cNvPr id="128" name="Freeform 121" descr="Large checker board"/>
            <p:cNvSpPr>
              <a:spLocks/>
            </p:cNvSpPr>
            <p:nvPr/>
          </p:nvSpPr>
          <p:spPr bwMode="blackWhite">
            <a:xfrm>
              <a:off x="643" y="511"/>
              <a:ext cx="664" cy="505"/>
            </a:xfrm>
            <a:custGeom>
              <a:avLst/>
              <a:gdLst>
                <a:gd name="T0" fmla="*/ 586 w 664"/>
                <a:gd name="T1" fmla="*/ 461 h 505"/>
                <a:gd name="T2" fmla="*/ 664 w 664"/>
                <a:gd name="T3" fmla="*/ 140 h 505"/>
                <a:gd name="T4" fmla="*/ 227 w 664"/>
                <a:gd name="T5" fmla="*/ 0 h 505"/>
                <a:gd name="T6" fmla="*/ 246 w 664"/>
                <a:gd name="T7" fmla="*/ 35 h 505"/>
                <a:gd name="T8" fmla="*/ 238 w 664"/>
                <a:gd name="T9" fmla="*/ 62 h 505"/>
                <a:gd name="T10" fmla="*/ 246 w 664"/>
                <a:gd name="T11" fmla="*/ 87 h 505"/>
                <a:gd name="T12" fmla="*/ 234 w 664"/>
                <a:gd name="T13" fmla="*/ 102 h 505"/>
                <a:gd name="T14" fmla="*/ 250 w 664"/>
                <a:gd name="T15" fmla="*/ 133 h 505"/>
                <a:gd name="T16" fmla="*/ 234 w 664"/>
                <a:gd name="T17" fmla="*/ 140 h 505"/>
                <a:gd name="T18" fmla="*/ 242 w 664"/>
                <a:gd name="T19" fmla="*/ 167 h 505"/>
                <a:gd name="T20" fmla="*/ 219 w 664"/>
                <a:gd name="T21" fmla="*/ 183 h 505"/>
                <a:gd name="T22" fmla="*/ 202 w 664"/>
                <a:gd name="T23" fmla="*/ 202 h 505"/>
                <a:gd name="T24" fmla="*/ 144 w 664"/>
                <a:gd name="T25" fmla="*/ 236 h 505"/>
                <a:gd name="T26" fmla="*/ 160 w 664"/>
                <a:gd name="T27" fmla="*/ 209 h 505"/>
                <a:gd name="T28" fmla="*/ 133 w 664"/>
                <a:gd name="T29" fmla="*/ 190 h 505"/>
                <a:gd name="T30" fmla="*/ 194 w 664"/>
                <a:gd name="T31" fmla="*/ 163 h 505"/>
                <a:gd name="T32" fmla="*/ 215 w 664"/>
                <a:gd name="T33" fmla="*/ 140 h 505"/>
                <a:gd name="T34" fmla="*/ 175 w 664"/>
                <a:gd name="T35" fmla="*/ 110 h 505"/>
                <a:gd name="T36" fmla="*/ 129 w 664"/>
                <a:gd name="T37" fmla="*/ 79 h 505"/>
                <a:gd name="T38" fmla="*/ 83 w 664"/>
                <a:gd name="T39" fmla="*/ 54 h 505"/>
                <a:gd name="T40" fmla="*/ 37 w 664"/>
                <a:gd name="T41" fmla="*/ 31 h 505"/>
                <a:gd name="T42" fmla="*/ 41 w 664"/>
                <a:gd name="T43" fmla="*/ 121 h 505"/>
                <a:gd name="T44" fmla="*/ 60 w 664"/>
                <a:gd name="T45" fmla="*/ 156 h 505"/>
                <a:gd name="T46" fmla="*/ 48 w 664"/>
                <a:gd name="T47" fmla="*/ 194 h 505"/>
                <a:gd name="T48" fmla="*/ 64 w 664"/>
                <a:gd name="T49" fmla="*/ 213 h 505"/>
                <a:gd name="T50" fmla="*/ 37 w 664"/>
                <a:gd name="T51" fmla="*/ 232 h 505"/>
                <a:gd name="T52" fmla="*/ 56 w 664"/>
                <a:gd name="T53" fmla="*/ 252 h 505"/>
                <a:gd name="T54" fmla="*/ 21 w 664"/>
                <a:gd name="T55" fmla="*/ 280 h 505"/>
                <a:gd name="T56" fmla="*/ 21 w 664"/>
                <a:gd name="T57" fmla="*/ 252 h 505"/>
                <a:gd name="T58" fmla="*/ 0 w 664"/>
                <a:gd name="T59" fmla="*/ 277 h 505"/>
                <a:gd name="T60" fmla="*/ 25 w 664"/>
                <a:gd name="T61" fmla="*/ 292 h 505"/>
                <a:gd name="T62" fmla="*/ 67 w 664"/>
                <a:gd name="T63" fmla="*/ 307 h 505"/>
                <a:gd name="T64" fmla="*/ 94 w 664"/>
                <a:gd name="T65" fmla="*/ 338 h 505"/>
                <a:gd name="T66" fmla="*/ 110 w 664"/>
                <a:gd name="T67" fmla="*/ 365 h 505"/>
                <a:gd name="T68" fmla="*/ 87 w 664"/>
                <a:gd name="T69" fmla="*/ 415 h 505"/>
                <a:gd name="T70" fmla="*/ 183 w 664"/>
                <a:gd name="T71" fmla="*/ 419 h 505"/>
                <a:gd name="T72" fmla="*/ 223 w 664"/>
                <a:gd name="T73" fmla="*/ 453 h 505"/>
                <a:gd name="T74" fmla="*/ 319 w 664"/>
                <a:gd name="T75" fmla="*/ 453 h 505"/>
                <a:gd name="T76" fmla="*/ 459 w 664"/>
                <a:gd name="T77" fmla="*/ 461 h 505"/>
                <a:gd name="T78" fmla="*/ 593 w 664"/>
                <a:gd name="T79" fmla="*/ 505 h 505"/>
                <a:gd name="T80" fmla="*/ 586 w 664"/>
                <a:gd name="T81" fmla="*/ 461 h 5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4"/>
                <a:gd name="T124" fmla="*/ 0 h 505"/>
                <a:gd name="T125" fmla="*/ 664 w 664"/>
                <a:gd name="T126" fmla="*/ 505 h 5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4" h="505">
                  <a:moveTo>
                    <a:pt x="586" y="461"/>
                  </a:moveTo>
                  <a:lnTo>
                    <a:pt x="664" y="140"/>
                  </a:lnTo>
                  <a:lnTo>
                    <a:pt x="227" y="0"/>
                  </a:lnTo>
                  <a:lnTo>
                    <a:pt x="246" y="35"/>
                  </a:lnTo>
                  <a:lnTo>
                    <a:pt x="238" y="62"/>
                  </a:lnTo>
                  <a:lnTo>
                    <a:pt x="246" y="87"/>
                  </a:lnTo>
                  <a:lnTo>
                    <a:pt x="234" y="102"/>
                  </a:lnTo>
                  <a:lnTo>
                    <a:pt x="250" y="133"/>
                  </a:lnTo>
                  <a:lnTo>
                    <a:pt x="234" y="140"/>
                  </a:lnTo>
                  <a:lnTo>
                    <a:pt x="242" y="167"/>
                  </a:lnTo>
                  <a:lnTo>
                    <a:pt x="219" y="183"/>
                  </a:lnTo>
                  <a:lnTo>
                    <a:pt x="202" y="202"/>
                  </a:lnTo>
                  <a:lnTo>
                    <a:pt x="144" y="236"/>
                  </a:lnTo>
                  <a:lnTo>
                    <a:pt x="160" y="209"/>
                  </a:lnTo>
                  <a:lnTo>
                    <a:pt x="133" y="190"/>
                  </a:lnTo>
                  <a:lnTo>
                    <a:pt x="194" y="163"/>
                  </a:lnTo>
                  <a:lnTo>
                    <a:pt x="215" y="140"/>
                  </a:lnTo>
                  <a:lnTo>
                    <a:pt x="175" y="110"/>
                  </a:lnTo>
                  <a:lnTo>
                    <a:pt x="129" y="79"/>
                  </a:lnTo>
                  <a:lnTo>
                    <a:pt x="83" y="54"/>
                  </a:lnTo>
                  <a:lnTo>
                    <a:pt x="37" y="31"/>
                  </a:lnTo>
                  <a:lnTo>
                    <a:pt x="41" y="121"/>
                  </a:lnTo>
                  <a:lnTo>
                    <a:pt x="60" y="156"/>
                  </a:lnTo>
                  <a:lnTo>
                    <a:pt x="48" y="194"/>
                  </a:lnTo>
                  <a:lnTo>
                    <a:pt x="64" y="213"/>
                  </a:lnTo>
                  <a:lnTo>
                    <a:pt x="37" y="232"/>
                  </a:lnTo>
                  <a:lnTo>
                    <a:pt x="56" y="252"/>
                  </a:lnTo>
                  <a:lnTo>
                    <a:pt x="21" y="280"/>
                  </a:lnTo>
                  <a:lnTo>
                    <a:pt x="21" y="252"/>
                  </a:lnTo>
                  <a:lnTo>
                    <a:pt x="0" y="277"/>
                  </a:lnTo>
                  <a:lnTo>
                    <a:pt x="25" y="292"/>
                  </a:lnTo>
                  <a:lnTo>
                    <a:pt x="67" y="307"/>
                  </a:lnTo>
                  <a:lnTo>
                    <a:pt x="94" y="338"/>
                  </a:lnTo>
                  <a:lnTo>
                    <a:pt x="110" y="365"/>
                  </a:lnTo>
                  <a:lnTo>
                    <a:pt x="87" y="415"/>
                  </a:lnTo>
                  <a:lnTo>
                    <a:pt x="183" y="419"/>
                  </a:lnTo>
                  <a:lnTo>
                    <a:pt x="223" y="453"/>
                  </a:lnTo>
                  <a:lnTo>
                    <a:pt x="319" y="453"/>
                  </a:lnTo>
                  <a:lnTo>
                    <a:pt x="459" y="461"/>
                  </a:lnTo>
                  <a:lnTo>
                    <a:pt x="593" y="505"/>
                  </a:lnTo>
                  <a:lnTo>
                    <a:pt x="586" y="461"/>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dirty="0">
                <a:latin typeface="Arial" charset="0"/>
              </a:endParaRPr>
            </a:p>
          </p:txBody>
        </p:sp>
        <p:sp>
          <p:nvSpPr>
            <p:cNvPr id="129" name="Freeform 122" descr="Large checker board"/>
            <p:cNvSpPr>
              <a:spLocks/>
            </p:cNvSpPr>
            <p:nvPr/>
          </p:nvSpPr>
          <p:spPr bwMode="blackWhite">
            <a:xfrm>
              <a:off x="822" y="517"/>
              <a:ext cx="32" cy="35"/>
            </a:xfrm>
            <a:custGeom>
              <a:avLst/>
              <a:gdLst>
                <a:gd name="T0" fmla="*/ 0 w 32"/>
                <a:gd name="T1" fmla="*/ 0 h 35"/>
                <a:gd name="T2" fmla="*/ 0 w 32"/>
                <a:gd name="T3" fmla="*/ 21 h 35"/>
                <a:gd name="T4" fmla="*/ 29 w 32"/>
                <a:gd name="T5" fmla="*/ 35 h 35"/>
                <a:gd name="T6" fmla="*/ 32 w 32"/>
                <a:gd name="T7" fmla="*/ 25 h 35"/>
                <a:gd name="T8" fmla="*/ 17 w 32"/>
                <a:gd name="T9" fmla="*/ 6 h 35"/>
                <a:gd name="T10" fmla="*/ 0 w 32"/>
                <a:gd name="T11" fmla="*/ 0 h 35"/>
                <a:gd name="T12" fmla="*/ 0 60000 65536"/>
                <a:gd name="T13" fmla="*/ 0 60000 65536"/>
                <a:gd name="T14" fmla="*/ 0 60000 65536"/>
                <a:gd name="T15" fmla="*/ 0 60000 65536"/>
                <a:gd name="T16" fmla="*/ 0 60000 65536"/>
                <a:gd name="T17" fmla="*/ 0 60000 65536"/>
                <a:gd name="T18" fmla="*/ 0 w 32"/>
                <a:gd name="T19" fmla="*/ 0 h 35"/>
                <a:gd name="T20" fmla="*/ 32 w 32"/>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2" h="35">
                  <a:moveTo>
                    <a:pt x="0" y="0"/>
                  </a:moveTo>
                  <a:lnTo>
                    <a:pt x="0" y="21"/>
                  </a:lnTo>
                  <a:lnTo>
                    <a:pt x="29" y="35"/>
                  </a:lnTo>
                  <a:lnTo>
                    <a:pt x="32" y="25"/>
                  </a:lnTo>
                  <a:lnTo>
                    <a:pt x="17" y="6"/>
                  </a:lnTo>
                  <a:lnTo>
                    <a:pt x="0"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130" name="Freeform 123" descr="Large checker board"/>
            <p:cNvSpPr>
              <a:spLocks/>
            </p:cNvSpPr>
            <p:nvPr/>
          </p:nvSpPr>
          <p:spPr bwMode="blackWhite">
            <a:xfrm>
              <a:off x="854" y="555"/>
              <a:ext cx="18" cy="29"/>
            </a:xfrm>
            <a:custGeom>
              <a:avLst/>
              <a:gdLst>
                <a:gd name="T0" fmla="*/ 4 w 18"/>
                <a:gd name="T1" fmla="*/ 0 h 29"/>
                <a:gd name="T2" fmla="*/ 18 w 18"/>
                <a:gd name="T3" fmla="*/ 10 h 29"/>
                <a:gd name="T4" fmla="*/ 18 w 18"/>
                <a:gd name="T5" fmla="*/ 29 h 29"/>
                <a:gd name="T6" fmla="*/ 6 w 18"/>
                <a:gd name="T7" fmla="*/ 21 h 29"/>
                <a:gd name="T8" fmla="*/ 0 w 18"/>
                <a:gd name="T9" fmla="*/ 10 h 29"/>
                <a:gd name="T10" fmla="*/ 4 w 18"/>
                <a:gd name="T11" fmla="*/ 0 h 29"/>
                <a:gd name="T12" fmla="*/ 0 60000 65536"/>
                <a:gd name="T13" fmla="*/ 0 60000 65536"/>
                <a:gd name="T14" fmla="*/ 0 60000 65536"/>
                <a:gd name="T15" fmla="*/ 0 60000 65536"/>
                <a:gd name="T16" fmla="*/ 0 60000 65536"/>
                <a:gd name="T17" fmla="*/ 0 60000 65536"/>
                <a:gd name="T18" fmla="*/ 0 w 18"/>
                <a:gd name="T19" fmla="*/ 0 h 29"/>
                <a:gd name="T20" fmla="*/ 18 w 18"/>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18" h="29">
                  <a:moveTo>
                    <a:pt x="4" y="0"/>
                  </a:moveTo>
                  <a:lnTo>
                    <a:pt x="18" y="10"/>
                  </a:lnTo>
                  <a:lnTo>
                    <a:pt x="18" y="29"/>
                  </a:lnTo>
                  <a:lnTo>
                    <a:pt x="6" y="21"/>
                  </a:lnTo>
                  <a:lnTo>
                    <a:pt x="0" y="10"/>
                  </a:lnTo>
                  <a:lnTo>
                    <a:pt x="4"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grpSp>
      <p:sp>
        <p:nvSpPr>
          <p:cNvPr id="3077" name="Freeform 124"/>
          <p:cNvSpPr>
            <a:spLocks/>
          </p:cNvSpPr>
          <p:nvPr/>
        </p:nvSpPr>
        <p:spPr bwMode="blackWhite">
          <a:xfrm>
            <a:off x="501650" y="1112838"/>
            <a:ext cx="1336675" cy="1149350"/>
          </a:xfrm>
          <a:custGeom>
            <a:avLst/>
            <a:gdLst>
              <a:gd name="T0" fmla="*/ 2147483647 w 788"/>
              <a:gd name="T1" fmla="*/ 2147483647 h 678"/>
              <a:gd name="T2" fmla="*/ 2147483647 w 788"/>
              <a:gd name="T3" fmla="*/ 2147483647 h 678"/>
              <a:gd name="T4" fmla="*/ 2147483647 w 788"/>
              <a:gd name="T5" fmla="*/ 2147483647 h 678"/>
              <a:gd name="T6" fmla="*/ 2147483647 w 788"/>
              <a:gd name="T7" fmla="*/ 0 h 678"/>
              <a:gd name="T8" fmla="*/ 2147483647 w 788"/>
              <a:gd name="T9" fmla="*/ 2147483647 h 678"/>
              <a:gd name="T10" fmla="*/ 2147483647 w 788"/>
              <a:gd name="T11" fmla="*/ 2147483647 h 678"/>
              <a:gd name="T12" fmla="*/ 2147483647 w 788"/>
              <a:gd name="T13" fmla="*/ 2147483647 h 678"/>
              <a:gd name="T14" fmla="*/ 2147483647 w 788"/>
              <a:gd name="T15" fmla="*/ 2147483647 h 678"/>
              <a:gd name="T16" fmla="*/ 2147483647 w 788"/>
              <a:gd name="T17" fmla="*/ 2147483647 h 678"/>
              <a:gd name="T18" fmla="*/ 2147483647 w 788"/>
              <a:gd name="T19" fmla="*/ 2147483647 h 678"/>
              <a:gd name="T20" fmla="*/ 2147483647 w 788"/>
              <a:gd name="T21" fmla="*/ 2147483647 h 678"/>
              <a:gd name="T22" fmla="*/ 2147483647 w 788"/>
              <a:gd name="T23" fmla="*/ 2147483647 h 678"/>
              <a:gd name="T24" fmla="*/ 2147483647 w 788"/>
              <a:gd name="T25" fmla="*/ 2147483647 h 678"/>
              <a:gd name="T26" fmla="*/ 2147483647 w 788"/>
              <a:gd name="T27" fmla="*/ 2147483647 h 678"/>
              <a:gd name="T28" fmla="*/ 2147483647 w 788"/>
              <a:gd name="T29" fmla="*/ 2147483647 h 678"/>
              <a:gd name="T30" fmla="*/ 0 w 788"/>
              <a:gd name="T31" fmla="*/ 2147483647 h 678"/>
              <a:gd name="T32" fmla="*/ 2147483647 w 788"/>
              <a:gd name="T33" fmla="*/ 2147483647 h 678"/>
              <a:gd name="T34" fmla="*/ 2147483647 w 788"/>
              <a:gd name="T35" fmla="*/ 2147483647 h 678"/>
              <a:gd name="T36" fmla="*/ 2147483647 w 788"/>
              <a:gd name="T37" fmla="*/ 2147483647 h 678"/>
              <a:gd name="T38" fmla="*/ 2147483647 w 788"/>
              <a:gd name="T39" fmla="*/ 2147483647 h 678"/>
              <a:gd name="T40" fmla="*/ 2147483647 w 788"/>
              <a:gd name="T41" fmla="*/ 2147483647 h 678"/>
              <a:gd name="T42" fmla="*/ 2147483647 w 788"/>
              <a:gd name="T43" fmla="*/ 2147483647 h 678"/>
              <a:gd name="T44" fmla="*/ 2147483647 w 788"/>
              <a:gd name="T45" fmla="*/ 2147483647 h 678"/>
              <a:gd name="T46" fmla="*/ 2147483647 w 788"/>
              <a:gd name="T47" fmla="*/ 2147483647 h 678"/>
              <a:gd name="T48" fmla="*/ 2147483647 w 788"/>
              <a:gd name="T49" fmla="*/ 2147483647 h 678"/>
              <a:gd name="T50" fmla="*/ 2147483647 w 788"/>
              <a:gd name="T51" fmla="*/ 2147483647 h 678"/>
              <a:gd name="T52" fmla="*/ 2147483647 w 788"/>
              <a:gd name="T53" fmla="*/ 2147483647 h 678"/>
              <a:gd name="T54" fmla="*/ 2147483647 w 788"/>
              <a:gd name="T55" fmla="*/ 2147483647 h 678"/>
              <a:gd name="T56" fmla="*/ 2147483647 w 788"/>
              <a:gd name="T57" fmla="*/ 2147483647 h 678"/>
              <a:gd name="T58" fmla="*/ 2147483647 w 788"/>
              <a:gd name="T59" fmla="*/ 2147483647 h 678"/>
              <a:gd name="T60" fmla="*/ 2147483647 w 788"/>
              <a:gd name="T61" fmla="*/ 2147483647 h 678"/>
              <a:gd name="T62" fmla="*/ 2147483647 w 788"/>
              <a:gd name="T63" fmla="*/ 2147483647 h 678"/>
              <a:gd name="T64" fmla="*/ 2147483647 w 788"/>
              <a:gd name="T65" fmla="*/ 2147483647 h 678"/>
              <a:gd name="T66" fmla="*/ 2147483647 w 788"/>
              <a:gd name="T67" fmla="*/ 2147483647 h 67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8"/>
              <a:gd name="T103" fmla="*/ 0 h 678"/>
              <a:gd name="T104" fmla="*/ 788 w 788"/>
              <a:gd name="T105" fmla="*/ 678 h 67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8" h="678">
                <a:moveTo>
                  <a:pt x="286" y="58"/>
                </a:moveTo>
                <a:lnTo>
                  <a:pt x="249" y="23"/>
                </a:lnTo>
                <a:lnTo>
                  <a:pt x="218" y="20"/>
                </a:lnTo>
                <a:lnTo>
                  <a:pt x="194" y="0"/>
                </a:lnTo>
                <a:lnTo>
                  <a:pt x="174" y="46"/>
                </a:lnTo>
                <a:lnTo>
                  <a:pt x="176" y="89"/>
                </a:lnTo>
                <a:lnTo>
                  <a:pt x="161" y="121"/>
                </a:lnTo>
                <a:lnTo>
                  <a:pt x="136" y="148"/>
                </a:lnTo>
                <a:lnTo>
                  <a:pt x="113" y="234"/>
                </a:lnTo>
                <a:lnTo>
                  <a:pt x="75" y="275"/>
                </a:lnTo>
                <a:lnTo>
                  <a:pt x="86" y="300"/>
                </a:lnTo>
                <a:lnTo>
                  <a:pt x="48" y="307"/>
                </a:lnTo>
                <a:lnTo>
                  <a:pt x="57" y="336"/>
                </a:lnTo>
                <a:lnTo>
                  <a:pt x="21" y="365"/>
                </a:lnTo>
                <a:lnTo>
                  <a:pt x="13" y="413"/>
                </a:lnTo>
                <a:lnTo>
                  <a:pt x="0" y="426"/>
                </a:lnTo>
                <a:lnTo>
                  <a:pt x="15" y="509"/>
                </a:lnTo>
                <a:lnTo>
                  <a:pt x="362" y="603"/>
                </a:lnTo>
                <a:lnTo>
                  <a:pt x="635" y="678"/>
                </a:lnTo>
                <a:lnTo>
                  <a:pt x="683" y="455"/>
                </a:lnTo>
                <a:lnTo>
                  <a:pt x="717" y="421"/>
                </a:lnTo>
                <a:lnTo>
                  <a:pt x="673" y="390"/>
                </a:lnTo>
                <a:lnTo>
                  <a:pt x="679" y="371"/>
                </a:lnTo>
                <a:lnTo>
                  <a:pt x="719" y="332"/>
                </a:lnTo>
                <a:lnTo>
                  <a:pt x="744" y="311"/>
                </a:lnTo>
                <a:lnTo>
                  <a:pt x="765" y="263"/>
                </a:lnTo>
                <a:lnTo>
                  <a:pt x="788" y="244"/>
                </a:lnTo>
                <a:lnTo>
                  <a:pt x="769" y="196"/>
                </a:lnTo>
                <a:lnTo>
                  <a:pt x="635" y="154"/>
                </a:lnTo>
                <a:lnTo>
                  <a:pt x="495" y="146"/>
                </a:lnTo>
                <a:lnTo>
                  <a:pt x="399" y="146"/>
                </a:lnTo>
                <a:lnTo>
                  <a:pt x="359" y="112"/>
                </a:lnTo>
                <a:lnTo>
                  <a:pt x="263" y="108"/>
                </a:lnTo>
                <a:lnTo>
                  <a:pt x="286" y="58"/>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2052" name="Freeform 125"/>
          <p:cNvSpPr>
            <a:spLocks/>
          </p:cNvSpPr>
          <p:nvPr/>
        </p:nvSpPr>
        <p:spPr bwMode="blackWhite">
          <a:xfrm>
            <a:off x="371475" y="1971675"/>
            <a:ext cx="1311275" cy="2255838"/>
          </a:xfrm>
          <a:custGeom>
            <a:avLst/>
            <a:gdLst>
              <a:gd name="T0" fmla="*/ 2147483647 w 773"/>
              <a:gd name="T1" fmla="*/ 2147483647 h 1330"/>
              <a:gd name="T2" fmla="*/ 2147483647 w 773"/>
              <a:gd name="T3" fmla="*/ 2147483647 h 1330"/>
              <a:gd name="T4" fmla="*/ 2147483647 w 773"/>
              <a:gd name="T5" fmla="*/ 2147483647 h 1330"/>
              <a:gd name="T6" fmla="*/ 2147483647 w 773"/>
              <a:gd name="T7" fmla="*/ 2147483647 h 1330"/>
              <a:gd name="T8" fmla="*/ 2147483647 w 773"/>
              <a:gd name="T9" fmla="*/ 2147483647 h 1330"/>
              <a:gd name="T10" fmla="*/ 2147483647 w 773"/>
              <a:gd name="T11" fmla="*/ 2147483647 h 1330"/>
              <a:gd name="T12" fmla="*/ 2147483647 w 773"/>
              <a:gd name="T13" fmla="*/ 2147483647 h 1330"/>
              <a:gd name="T14" fmla="*/ 2147483647 w 773"/>
              <a:gd name="T15" fmla="*/ 2147483647 h 1330"/>
              <a:gd name="T16" fmla="*/ 2147483647 w 773"/>
              <a:gd name="T17" fmla="*/ 2147483647 h 1330"/>
              <a:gd name="T18" fmla="*/ 2147483647 w 773"/>
              <a:gd name="T19" fmla="*/ 2147483647 h 1330"/>
              <a:gd name="T20" fmla="*/ 2147483647 w 773"/>
              <a:gd name="T21" fmla="*/ 2147483647 h 1330"/>
              <a:gd name="T22" fmla="*/ 2147483647 w 773"/>
              <a:gd name="T23" fmla="*/ 2147483647 h 1330"/>
              <a:gd name="T24" fmla="*/ 2147483647 w 773"/>
              <a:gd name="T25" fmla="*/ 2147483647 h 1330"/>
              <a:gd name="T26" fmla="*/ 2147483647 w 773"/>
              <a:gd name="T27" fmla="*/ 2147483647 h 1330"/>
              <a:gd name="T28" fmla="*/ 2147483647 w 773"/>
              <a:gd name="T29" fmla="*/ 2147483647 h 1330"/>
              <a:gd name="T30" fmla="*/ 2147483647 w 773"/>
              <a:gd name="T31" fmla="*/ 2147483647 h 1330"/>
              <a:gd name="T32" fmla="*/ 2147483647 w 773"/>
              <a:gd name="T33" fmla="*/ 2147483647 h 1330"/>
              <a:gd name="T34" fmla="*/ 2147483647 w 773"/>
              <a:gd name="T35" fmla="*/ 2147483647 h 1330"/>
              <a:gd name="T36" fmla="*/ 2147483647 w 773"/>
              <a:gd name="T37" fmla="*/ 2147483647 h 1330"/>
              <a:gd name="T38" fmla="*/ 2147483647 w 773"/>
              <a:gd name="T39" fmla="*/ 2147483647 h 1330"/>
              <a:gd name="T40" fmla="*/ 2147483647 w 773"/>
              <a:gd name="T41" fmla="*/ 2147483647 h 1330"/>
              <a:gd name="T42" fmla="*/ 2147483647 w 773"/>
              <a:gd name="T43" fmla="*/ 0 h 1330"/>
              <a:gd name="T44" fmla="*/ 2147483647 w 773"/>
              <a:gd name="T45" fmla="*/ 2147483647 h 1330"/>
              <a:gd name="T46" fmla="*/ 2147483647 w 773"/>
              <a:gd name="T47" fmla="*/ 2147483647 h 1330"/>
              <a:gd name="T48" fmla="*/ 2147483647 w 773"/>
              <a:gd name="T49" fmla="*/ 2147483647 h 1330"/>
              <a:gd name="T50" fmla="*/ 2147483647 w 773"/>
              <a:gd name="T51" fmla="*/ 2147483647 h 1330"/>
              <a:gd name="T52" fmla="*/ 2147483647 w 773"/>
              <a:gd name="T53" fmla="*/ 2147483647 h 1330"/>
              <a:gd name="T54" fmla="*/ 2147483647 w 773"/>
              <a:gd name="T55" fmla="*/ 2147483647 h 1330"/>
              <a:gd name="T56" fmla="*/ 2147483647 w 773"/>
              <a:gd name="T57" fmla="*/ 2147483647 h 1330"/>
              <a:gd name="T58" fmla="*/ 2147483647 w 773"/>
              <a:gd name="T59" fmla="*/ 2147483647 h 1330"/>
              <a:gd name="T60" fmla="*/ 2147483647 w 773"/>
              <a:gd name="T61" fmla="*/ 2147483647 h 1330"/>
              <a:gd name="T62" fmla="*/ 2147483647 w 773"/>
              <a:gd name="T63" fmla="*/ 2147483647 h 1330"/>
              <a:gd name="T64" fmla="*/ 2147483647 w 773"/>
              <a:gd name="T65" fmla="*/ 2147483647 h 1330"/>
              <a:gd name="T66" fmla="*/ 2147483647 w 773"/>
              <a:gd name="T67" fmla="*/ 2147483647 h 1330"/>
              <a:gd name="T68" fmla="*/ 2147483647 w 773"/>
              <a:gd name="T69" fmla="*/ 2147483647 h 13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73"/>
              <a:gd name="T106" fmla="*/ 0 h 1330"/>
              <a:gd name="T107" fmla="*/ 773 w 773"/>
              <a:gd name="T108" fmla="*/ 1330 h 13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73" h="1330">
                <a:moveTo>
                  <a:pt x="261" y="1029"/>
                </a:moveTo>
                <a:lnTo>
                  <a:pt x="167" y="989"/>
                </a:lnTo>
                <a:lnTo>
                  <a:pt x="175" y="941"/>
                </a:lnTo>
                <a:lnTo>
                  <a:pt x="175" y="910"/>
                </a:lnTo>
                <a:lnTo>
                  <a:pt x="155" y="887"/>
                </a:lnTo>
                <a:lnTo>
                  <a:pt x="157" y="860"/>
                </a:lnTo>
                <a:lnTo>
                  <a:pt x="127" y="818"/>
                </a:lnTo>
                <a:lnTo>
                  <a:pt x="119" y="779"/>
                </a:lnTo>
                <a:lnTo>
                  <a:pt x="84" y="716"/>
                </a:lnTo>
                <a:lnTo>
                  <a:pt x="90" y="704"/>
                </a:lnTo>
                <a:lnTo>
                  <a:pt x="111" y="710"/>
                </a:lnTo>
                <a:lnTo>
                  <a:pt x="117" y="691"/>
                </a:lnTo>
                <a:lnTo>
                  <a:pt x="115" y="668"/>
                </a:lnTo>
                <a:lnTo>
                  <a:pt x="84" y="656"/>
                </a:lnTo>
                <a:lnTo>
                  <a:pt x="75" y="622"/>
                </a:lnTo>
                <a:lnTo>
                  <a:pt x="71" y="578"/>
                </a:lnTo>
                <a:lnTo>
                  <a:pt x="81" y="559"/>
                </a:lnTo>
                <a:lnTo>
                  <a:pt x="111" y="609"/>
                </a:lnTo>
                <a:lnTo>
                  <a:pt x="111" y="549"/>
                </a:lnTo>
                <a:lnTo>
                  <a:pt x="136" y="557"/>
                </a:lnTo>
                <a:lnTo>
                  <a:pt x="119" y="534"/>
                </a:lnTo>
                <a:lnTo>
                  <a:pt x="104" y="534"/>
                </a:lnTo>
                <a:lnTo>
                  <a:pt x="92" y="522"/>
                </a:lnTo>
                <a:lnTo>
                  <a:pt x="81" y="526"/>
                </a:lnTo>
                <a:lnTo>
                  <a:pt x="81" y="536"/>
                </a:lnTo>
                <a:lnTo>
                  <a:pt x="46" y="514"/>
                </a:lnTo>
                <a:lnTo>
                  <a:pt x="40" y="491"/>
                </a:lnTo>
                <a:lnTo>
                  <a:pt x="67" y="503"/>
                </a:lnTo>
                <a:lnTo>
                  <a:pt x="40" y="443"/>
                </a:lnTo>
                <a:lnTo>
                  <a:pt x="27" y="430"/>
                </a:lnTo>
                <a:lnTo>
                  <a:pt x="33" y="413"/>
                </a:lnTo>
                <a:lnTo>
                  <a:pt x="10" y="361"/>
                </a:lnTo>
                <a:lnTo>
                  <a:pt x="19" y="284"/>
                </a:lnTo>
                <a:lnTo>
                  <a:pt x="34" y="267"/>
                </a:lnTo>
                <a:lnTo>
                  <a:pt x="0" y="225"/>
                </a:lnTo>
                <a:lnTo>
                  <a:pt x="8" y="182"/>
                </a:lnTo>
                <a:lnTo>
                  <a:pt x="36" y="161"/>
                </a:lnTo>
                <a:lnTo>
                  <a:pt x="38" y="140"/>
                </a:lnTo>
                <a:lnTo>
                  <a:pt x="52" y="131"/>
                </a:lnTo>
                <a:lnTo>
                  <a:pt x="56" y="96"/>
                </a:lnTo>
                <a:lnTo>
                  <a:pt x="81" y="63"/>
                </a:lnTo>
                <a:lnTo>
                  <a:pt x="86" y="31"/>
                </a:lnTo>
                <a:lnTo>
                  <a:pt x="84" y="15"/>
                </a:lnTo>
                <a:lnTo>
                  <a:pt x="90" y="0"/>
                </a:lnTo>
                <a:lnTo>
                  <a:pt x="439" y="98"/>
                </a:lnTo>
                <a:lnTo>
                  <a:pt x="355" y="468"/>
                </a:lnTo>
                <a:lnTo>
                  <a:pt x="737" y="1031"/>
                </a:lnTo>
                <a:lnTo>
                  <a:pt x="750" y="1067"/>
                </a:lnTo>
                <a:lnTo>
                  <a:pt x="750" y="1113"/>
                </a:lnTo>
                <a:lnTo>
                  <a:pt x="773" y="1154"/>
                </a:lnTo>
                <a:lnTo>
                  <a:pt x="737" y="1184"/>
                </a:lnTo>
                <a:lnTo>
                  <a:pt x="723" y="1228"/>
                </a:lnTo>
                <a:lnTo>
                  <a:pt x="706" y="1242"/>
                </a:lnTo>
                <a:lnTo>
                  <a:pt x="712" y="1261"/>
                </a:lnTo>
                <a:lnTo>
                  <a:pt x="693" y="1275"/>
                </a:lnTo>
                <a:lnTo>
                  <a:pt x="723" y="1313"/>
                </a:lnTo>
                <a:lnTo>
                  <a:pt x="679" y="1330"/>
                </a:lnTo>
                <a:lnTo>
                  <a:pt x="453" y="1307"/>
                </a:lnTo>
                <a:lnTo>
                  <a:pt x="451" y="1286"/>
                </a:lnTo>
                <a:lnTo>
                  <a:pt x="436" y="1267"/>
                </a:lnTo>
                <a:lnTo>
                  <a:pt x="453" y="1242"/>
                </a:lnTo>
                <a:lnTo>
                  <a:pt x="447" y="1202"/>
                </a:lnTo>
                <a:lnTo>
                  <a:pt x="420" y="1179"/>
                </a:lnTo>
                <a:lnTo>
                  <a:pt x="411" y="1159"/>
                </a:lnTo>
                <a:lnTo>
                  <a:pt x="366" y="1152"/>
                </a:lnTo>
                <a:lnTo>
                  <a:pt x="386" y="1127"/>
                </a:lnTo>
                <a:lnTo>
                  <a:pt x="363" y="1104"/>
                </a:lnTo>
                <a:lnTo>
                  <a:pt x="338" y="1100"/>
                </a:lnTo>
                <a:lnTo>
                  <a:pt x="301" y="1081"/>
                </a:lnTo>
                <a:lnTo>
                  <a:pt x="286" y="1058"/>
                </a:lnTo>
                <a:lnTo>
                  <a:pt x="261" y="1029"/>
                </a:lnTo>
                <a:close/>
              </a:path>
            </a:pathLst>
          </a:custGeom>
          <a:noFill/>
          <a:ln w="9525">
            <a:solidFill>
              <a:schemeClr val="tx1"/>
            </a:solidFill>
            <a:miter lim="800000"/>
            <a:headEnd/>
            <a:tailEnd/>
          </a:ln>
        </p:spPr>
        <p:txBody>
          <a:bodyPr wrap="none" anchor="ctr"/>
          <a:lstStyle/>
          <a:p>
            <a:pPr eaLnBrk="0" hangingPunct="0"/>
            <a:endParaRPr lang="en-US" sz="2400" b="1">
              <a:latin typeface="Calibri" pitchFamily="34" charset="0"/>
            </a:endParaRPr>
          </a:p>
        </p:txBody>
      </p:sp>
      <p:sp>
        <p:nvSpPr>
          <p:cNvPr id="3079" name="Freeform 126"/>
          <p:cNvSpPr>
            <a:spLocks/>
          </p:cNvSpPr>
          <p:nvPr/>
        </p:nvSpPr>
        <p:spPr bwMode="blackWhite">
          <a:xfrm>
            <a:off x="1579563" y="830263"/>
            <a:ext cx="958850" cy="1609725"/>
          </a:xfrm>
          <a:custGeom>
            <a:avLst/>
            <a:gdLst>
              <a:gd name="T0" fmla="*/ 2147483647 w 566"/>
              <a:gd name="T1" fmla="*/ 2147483647 h 950"/>
              <a:gd name="T2" fmla="*/ 2147483647 w 566"/>
              <a:gd name="T3" fmla="*/ 2147483647 h 950"/>
              <a:gd name="T4" fmla="*/ 2147483647 w 566"/>
              <a:gd name="T5" fmla="*/ 2147483647 h 950"/>
              <a:gd name="T6" fmla="*/ 2147483647 w 566"/>
              <a:gd name="T7" fmla="*/ 2147483647 h 950"/>
              <a:gd name="T8" fmla="*/ 2147483647 w 566"/>
              <a:gd name="T9" fmla="*/ 2147483647 h 950"/>
              <a:gd name="T10" fmla="*/ 2147483647 w 566"/>
              <a:gd name="T11" fmla="*/ 2147483647 h 950"/>
              <a:gd name="T12" fmla="*/ 2147483647 w 566"/>
              <a:gd name="T13" fmla="*/ 2147483647 h 950"/>
              <a:gd name="T14" fmla="*/ 2147483647 w 566"/>
              <a:gd name="T15" fmla="*/ 2147483647 h 950"/>
              <a:gd name="T16" fmla="*/ 2147483647 w 566"/>
              <a:gd name="T17" fmla="*/ 2147483647 h 950"/>
              <a:gd name="T18" fmla="*/ 2147483647 w 566"/>
              <a:gd name="T19" fmla="*/ 2147483647 h 950"/>
              <a:gd name="T20" fmla="*/ 2147483647 w 566"/>
              <a:gd name="T21" fmla="*/ 2147483647 h 950"/>
              <a:gd name="T22" fmla="*/ 2147483647 w 566"/>
              <a:gd name="T23" fmla="*/ 2147483647 h 950"/>
              <a:gd name="T24" fmla="*/ 2147483647 w 566"/>
              <a:gd name="T25" fmla="*/ 2147483647 h 950"/>
              <a:gd name="T26" fmla="*/ 2147483647 w 566"/>
              <a:gd name="T27" fmla="*/ 2147483647 h 950"/>
              <a:gd name="T28" fmla="*/ 2147483647 w 566"/>
              <a:gd name="T29" fmla="*/ 2147483647 h 950"/>
              <a:gd name="T30" fmla="*/ 2147483647 w 566"/>
              <a:gd name="T31" fmla="*/ 2147483647 h 950"/>
              <a:gd name="T32" fmla="*/ 2147483647 w 566"/>
              <a:gd name="T33" fmla="*/ 2147483647 h 950"/>
              <a:gd name="T34" fmla="*/ 2147483647 w 566"/>
              <a:gd name="T35" fmla="*/ 2147483647 h 950"/>
              <a:gd name="T36" fmla="*/ 2147483647 w 566"/>
              <a:gd name="T37" fmla="*/ 2147483647 h 950"/>
              <a:gd name="T38" fmla="*/ 2147483647 w 566"/>
              <a:gd name="T39" fmla="*/ 2147483647 h 950"/>
              <a:gd name="T40" fmla="*/ 2147483647 w 566"/>
              <a:gd name="T41" fmla="*/ 2147483647 h 950"/>
              <a:gd name="T42" fmla="*/ 2147483647 w 566"/>
              <a:gd name="T43" fmla="*/ 2147483647 h 950"/>
              <a:gd name="T44" fmla="*/ 2147483647 w 566"/>
              <a:gd name="T45" fmla="*/ 2147483647 h 950"/>
              <a:gd name="T46" fmla="*/ 2147483647 w 566"/>
              <a:gd name="T47" fmla="*/ 2147483647 h 950"/>
              <a:gd name="T48" fmla="*/ 2147483647 w 566"/>
              <a:gd name="T49" fmla="*/ 2147483647 h 950"/>
              <a:gd name="T50" fmla="*/ 2147483647 w 566"/>
              <a:gd name="T51" fmla="*/ 2147483647 h 950"/>
              <a:gd name="T52" fmla="*/ 0 w 566"/>
              <a:gd name="T53" fmla="*/ 2147483647 h 950"/>
              <a:gd name="T54" fmla="*/ 2147483647 w 566"/>
              <a:gd name="T55" fmla="*/ 2147483647 h 950"/>
              <a:gd name="T56" fmla="*/ 2147483647 w 566"/>
              <a:gd name="T57" fmla="*/ 2147483647 h 950"/>
              <a:gd name="T58" fmla="*/ 2147483647 w 566"/>
              <a:gd name="T59" fmla="*/ 2147483647 h 950"/>
              <a:gd name="T60" fmla="*/ 2147483647 w 566"/>
              <a:gd name="T61" fmla="*/ 2147483647 h 950"/>
              <a:gd name="T62" fmla="*/ 2147483647 w 566"/>
              <a:gd name="T63" fmla="*/ 2147483647 h 950"/>
              <a:gd name="T64" fmla="*/ 2147483647 w 566"/>
              <a:gd name="T65" fmla="*/ 2147483647 h 950"/>
              <a:gd name="T66" fmla="*/ 2147483647 w 566"/>
              <a:gd name="T67" fmla="*/ 2147483647 h 950"/>
              <a:gd name="T68" fmla="*/ 2147483647 w 566"/>
              <a:gd name="T69" fmla="*/ 2147483647 h 950"/>
              <a:gd name="T70" fmla="*/ 2147483647 w 566"/>
              <a:gd name="T71" fmla="*/ 2147483647 h 950"/>
              <a:gd name="T72" fmla="*/ 2147483647 w 566"/>
              <a:gd name="T73" fmla="*/ 2147483647 h 950"/>
              <a:gd name="T74" fmla="*/ 2147483647 w 566"/>
              <a:gd name="T75" fmla="*/ 0 h 950"/>
              <a:gd name="T76" fmla="*/ 2147483647 w 566"/>
              <a:gd name="T77" fmla="*/ 2147483647 h 9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66"/>
              <a:gd name="T118" fmla="*/ 0 h 950"/>
              <a:gd name="T119" fmla="*/ 566 w 566"/>
              <a:gd name="T120" fmla="*/ 950 h 9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66" h="950">
                <a:moveTo>
                  <a:pt x="276" y="21"/>
                </a:moveTo>
                <a:lnTo>
                  <a:pt x="257" y="108"/>
                </a:lnTo>
                <a:lnTo>
                  <a:pt x="263" y="142"/>
                </a:lnTo>
                <a:lnTo>
                  <a:pt x="251" y="175"/>
                </a:lnTo>
                <a:lnTo>
                  <a:pt x="272" y="200"/>
                </a:lnTo>
                <a:lnTo>
                  <a:pt x="286" y="263"/>
                </a:lnTo>
                <a:lnTo>
                  <a:pt x="309" y="282"/>
                </a:lnTo>
                <a:lnTo>
                  <a:pt x="307" y="344"/>
                </a:lnTo>
                <a:lnTo>
                  <a:pt x="347" y="365"/>
                </a:lnTo>
                <a:lnTo>
                  <a:pt x="336" y="405"/>
                </a:lnTo>
                <a:lnTo>
                  <a:pt x="309" y="438"/>
                </a:lnTo>
                <a:lnTo>
                  <a:pt x="320" y="467"/>
                </a:lnTo>
                <a:lnTo>
                  <a:pt x="359" y="453"/>
                </a:lnTo>
                <a:lnTo>
                  <a:pt x="363" y="507"/>
                </a:lnTo>
                <a:lnTo>
                  <a:pt x="382" y="538"/>
                </a:lnTo>
                <a:lnTo>
                  <a:pt x="380" y="595"/>
                </a:lnTo>
                <a:lnTo>
                  <a:pt x="434" y="595"/>
                </a:lnTo>
                <a:lnTo>
                  <a:pt x="453" y="620"/>
                </a:lnTo>
                <a:lnTo>
                  <a:pt x="464" y="609"/>
                </a:lnTo>
                <a:lnTo>
                  <a:pt x="493" y="624"/>
                </a:lnTo>
                <a:lnTo>
                  <a:pt x="507" y="615"/>
                </a:lnTo>
                <a:lnTo>
                  <a:pt x="524" y="622"/>
                </a:lnTo>
                <a:lnTo>
                  <a:pt x="541" y="609"/>
                </a:lnTo>
                <a:lnTo>
                  <a:pt x="566" y="638"/>
                </a:lnTo>
                <a:lnTo>
                  <a:pt x="522" y="950"/>
                </a:lnTo>
                <a:lnTo>
                  <a:pt x="242" y="902"/>
                </a:lnTo>
                <a:lnTo>
                  <a:pt x="0" y="845"/>
                </a:lnTo>
                <a:lnTo>
                  <a:pt x="48" y="622"/>
                </a:lnTo>
                <a:lnTo>
                  <a:pt x="82" y="588"/>
                </a:lnTo>
                <a:lnTo>
                  <a:pt x="38" y="557"/>
                </a:lnTo>
                <a:lnTo>
                  <a:pt x="44" y="538"/>
                </a:lnTo>
                <a:lnTo>
                  <a:pt x="84" y="499"/>
                </a:lnTo>
                <a:lnTo>
                  <a:pt x="109" y="478"/>
                </a:lnTo>
                <a:lnTo>
                  <a:pt x="130" y="430"/>
                </a:lnTo>
                <a:lnTo>
                  <a:pt x="153" y="411"/>
                </a:lnTo>
                <a:lnTo>
                  <a:pt x="134" y="363"/>
                </a:lnTo>
                <a:lnTo>
                  <a:pt x="127" y="321"/>
                </a:lnTo>
                <a:lnTo>
                  <a:pt x="205" y="0"/>
                </a:lnTo>
                <a:lnTo>
                  <a:pt x="276" y="21"/>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080" name="Freeform 127"/>
          <p:cNvSpPr>
            <a:spLocks/>
          </p:cNvSpPr>
          <p:nvPr/>
        </p:nvSpPr>
        <p:spPr bwMode="blackWhite">
          <a:xfrm>
            <a:off x="973138" y="2138363"/>
            <a:ext cx="1016000" cy="1582737"/>
          </a:xfrm>
          <a:custGeom>
            <a:avLst/>
            <a:gdLst>
              <a:gd name="T0" fmla="*/ 2147483647 w 599"/>
              <a:gd name="T1" fmla="*/ 2147483647 h 933"/>
              <a:gd name="T2" fmla="*/ 2147483647 w 599"/>
              <a:gd name="T3" fmla="*/ 2147483647 h 933"/>
              <a:gd name="T4" fmla="*/ 2147483647 w 599"/>
              <a:gd name="T5" fmla="*/ 2147483647 h 933"/>
              <a:gd name="T6" fmla="*/ 2147483647 w 599"/>
              <a:gd name="T7" fmla="*/ 2147483647 h 933"/>
              <a:gd name="T8" fmla="*/ 2147483647 w 599"/>
              <a:gd name="T9" fmla="*/ 2147483647 h 933"/>
              <a:gd name="T10" fmla="*/ 2147483647 w 599"/>
              <a:gd name="T11" fmla="*/ 2147483647 h 933"/>
              <a:gd name="T12" fmla="*/ 2147483647 w 599"/>
              <a:gd name="T13" fmla="*/ 2147483647 h 933"/>
              <a:gd name="T14" fmla="*/ 2147483647 w 599"/>
              <a:gd name="T15" fmla="*/ 2147483647 h 933"/>
              <a:gd name="T16" fmla="*/ 2147483647 w 599"/>
              <a:gd name="T17" fmla="*/ 2147483647 h 933"/>
              <a:gd name="T18" fmla="*/ 2147483647 w 599"/>
              <a:gd name="T19" fmla="*/ 2147483647 h 933"/>
              <a:gd name="T20" fmla="*/ 2147483647 w 599"/>
              <a:gd name="T21" fmla="*/ 2147483647 h 933"/>
              <a:gd name="T22" fmla="*/ 2147483647 w 599"/>
              <a:gd name="T23" fmla="*/ 2147483647 h 933"/>
              <a:gd name="T24" fmla="*/ 2147483647 w 599"/>
              <a:gd name="T25" fmla="*/ 2147483647 h 933"/>
              <a:gd name="T26" fmla="*/ 0 w 599"/>
              <a:gd name="T27" fmla="*/ 2147483647 h 933"/>
              <a:gd name="T28" fmla="*/ 2147483647 w 599"/>
              <a:gd name="T29" fmla="*/ 0 h 933"/>
              <a:gd name="T30" fmla="*/ 2147483647 w 599"/>
              <a:gd name="T31" fmla="*/ 2147483647 h 933"/>
              <a:gd name="T32" fmla="*/ 2147483647 w 599"/>
              <a:gd name="T33" fmla="*/ 2147483647 h 9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9"/>
              <a:gd name="T52" fmla="*/ 0 h 933"/>
              <a:gd name="T53" fmla="*/ 599 w 599"/>
              <a:gd name="T54" fmla="*/ 933 h 9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9" h="933">
                <a:moveTo>
                  <a:pt x="599" y="132"/>
                </a:moveTo>
                <a:lnTo>
                  <a:pt x="491" y="722"/>
                </a:lnTo>
                <a:lnTo>
                  <a:pt x="478" y="806"/>
                </a:lnTo>
                <a:lnTo>
                  <a:pt x="474" y="814"/>
                </a:lnTo>
                <a:lnTo>
                  <a:pt x="466" y="821"/>
                </a:lnTo>
                <a:lnTo>
                  <a:pt x="466" y="848"/>
                </a:lnTo>
                <a:lnTo>
                  <a:pt x="453" y="846"/>
                </a:lnTo>
                <a:lnTo>
                  <a:pt x="449" y="823"/>
                </a:lnTo>
                <a:lnTo>
                  <a:pt x="432" y="831"/>
                </a:lnTo>
                <a:lnTo>
                  <a:pt x="416" y="820"/>
                </a:lnTo>
                <a:lnTo>
                  <a:pt x="411" y="841"/>
                </a:lnTo>
                <a:lnTo>
                  <a:pt x="413" y="919"/>
                </a:lnTo>
                <a:lnTo>
                  <a:pt x="382" y="933"/>
                </a:lnTo>
                <a:lnTo>
                  <a:pt x="0" y="370"/>
                </a:lnTo>
                <a:lnTo>
                  <a:pt x="84" y="0"/>
                </a:lnTo>
                <a:lnTo>
                  <a:pt x="357" y="73"/>
                </a:lnTo>
                <a:lnTo>
                  <a:pt x="599" y="132"/>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081" name="Freeform 128"/>
          <p:cNvSpPr>
            <a:spLocks/>
          </p:cNvSpPr>
          <p:nvPr/>
        </p:nvSpPr>
        <p:spPr bwMode="blackWhite">
          <a:xfrm>
            <a:off x="2005013" y="865188"/>
            <a:ext cx="1643062" cy="1100137"/>
          </a:xfrm>
          <a:custGeom>
            <a:avLst/>
            <a:gdLst>
              <a:gd name="T0" fmla="*/ 2147483647 w 969"/>
              <a:gd name="T1" fmla="*/ 2147483647 h 649"/>
              <a:gd name="T2" fmla="*/ 2147483647 w 969"/>
              <a:gd name="T3" fmla="*/ 2147483647 h 649"/>
              <a:gd name="T4" fmla="*/ 2147483647 w 969"/>
              <a:gd name="T5" fmla="*/ 2147483647 h 649"/>
              <a:gd name="T6" fmla="*/ 2147483647 w 969"/>
              <a:gd name="T7" fmla="*/ 2147483647 h 649"/>
              <a:gd name="T8" fmla="*/ 2147483647 w 969"/>
              <a:gd name="T9" fmla="*/ 2147483647 h 649"/>
              <a:gd name="T10" fmla="*/ 2147483647 w 969"/>
              <a:gd name="T11" fmla="*/ 2147483647 h 649"/>
              <a:gd name="T12" fmla="*/ 2147483647 w 969"/>
              <a:gd name="T13" fmla="*/ 2147483647 h 649"/>
              <a:gd name="T14" fmla="*/ 2147483647 w 969"/>
              <a:gd name="T15" fmla="*/ 0 h 649"/>
              <a:gd name="T16" fmla="*/ 2147483647 w 969"/>
              <a:gd name="T17" fmla="*/ 2147483647 h 649"/>
              <a:gd name="T18" fmla="*/ 2147483647 w 969"/>
              <a:gd name="T19" fmla="*/ 2147483647 h 649"/>
              <a:gd name="T20" fmla="*/ 0 w 969"/>
              <a:gd name="T21" fmla="*/ 2147483647 h 649"/>
              <a:gd name="T22" fmla="*/ 2147483647 w 969"/>
              <a:gd name="T23" fmla="*/ 2147483647 h 649"/>
              <a:gd name="T24" fmla="*/ 2147483647 w 969"/>
              <a:gd name="T25" fmla="*/ 2147483647 h 649"/>
              <a:gd name="T26" fmla="*/ 2147483647 w 969"/>
              <a:gd name="T27" fmla="*/ 2147483647 h 649"/>
              <a:gd name="T28" fmla="*/ 2147483647 w 969"/>
              <a:gd name="T29" fmla="*/ 2147483647 h 649"/>
              <a:gd name="T30" fmla="*/ 2147483647 w 969"/>
              <a:gd name="T31" fmla="*/ 2147483647 h 649"/>
              <a:gd name="T32" fmla="*/ 2147483647 w 969"/>
              <a:gd name="T33" fmla="*/ 2147483647 h 649"/>
              <a:gd name="T34" fmla="*/ 2147483647 w 969"/>
              <a:gd name="T35" fmla="*/ 2147483647 h 649"/>
              <a:gd name="T36" fmla="*/ 2147483647 w 969"/>
              <a:gd name="T37" fmla="*/ 2147483647 h 649"/>
              <a:gd name="T38" fmla="*/ 2147483647 w 969"/>
              <a:gd name="T39" fmla="*/ 2147483647 h 649"/>
              <a:gd name="T40" fmla="*/ 2147483647 w 969"/>
              <a:gd name="T41" fmla="*/ 2147483647 h 649"/>
              <a:gd name="T42" fmla="*/ 2147483647 w 969"/>
              <a:gd name="T43" fmla="*/ 2147483647 h 649"/>
              <a:gd name="T44" fmla="*/ 2147483647 w 969"/>
              <a:gd name="T45" fmla="*/ 2147483647 h 649"/>
              <a:gd name="T46" fmla="*/ 2147483647 w 969"/>
              <a:gd name="T47" fmla="*/ 2147483647 h 649"/>
              <a:gd name="T48" fmla="*/ 2147483647 w 969"/>
              <a:gd name="T49" fmla="*/ 2147483647 h 649"/>
              <a:gd name="T50" fmla="*/ 2147483647 w 969"/>
              <a:gd name="T51" fmla="*/ 2147483647 h 649"/>
              <a:gd name="T52" fmla="*/ 2147483647 w 969"/>
              <a:gd name="T53" fmla="*/ 2147483647 h 649"/>
              <a:gd name="T54" fmla="*/ 2147483647 w 969"/>
              <a:gd name="T55" fmla="*/ 2147483647 h 649"/>
              <a:gd name="T56" fmla="*/ 2147483647 w 969"/>
              <a:gd name="T57" fmla="*/ 2147483647 h 649"/>
              <a:gd name="T58" fmla="*/ 2147483647 w 969"/>
              <a:gd name="T59" fmla="*/ 2147483647 h 649"/>
              <a:gd name="T60" fmla="*/ 2147483647 w 969"/>
              <a:gd name="T61" fmla="*/ 2147483647 h 6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69"/>
              <a:gd name="T94" fmla="*/ 0 h 649"/>
              <a:gd name="T95" fmla="*/ 969 w 969"/>
              <a:gd name="T96" fmla="*/ 649 h 64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69" h="649">
                <a:moveTo>
                  <a:pt x="315" y="617"/>
                </a:moveTo>
                <a:lnTo>
                  <a:pt x="319" y="578"/>
                </a:lnTo>
                <a:lnTo>
                  <a:pt x="920" y="649"/>
                </a:lnTo>
                <a:lnTo>
                  <a:pt x="931" y="534"/>
                </a:lnTo>
                <a:lnTo>
                  <a:pt x="969" y="173"/>
                </a:lnTo>
                <a:lnTo>
                  <a:pt x="726" y="146"/>
                </a:lnTo>
                <a:lnTo>
                  <a:pt x="426" y="98"/>
                </a:lnTo>
                <a:lnTo>
                  <a:pt x="25" y="0"/>
                </a:lnTo>
                <a:lnTo>
                  <a:pt x="6" y="87"/>
                </a:lnTo>
                <a:lnTo>
                  <a:pt x="12" y="121"/>
                </a:lnTo>
                <a:lnTo>
                  <a:pt x="0" y="154"/>
                </a:lnTo>
                <a:lnTo>
                  <a:pt x="21" y="179"/>
                </a:lnTo>
                <a:lnTo>
                  <a:pt x="35" y="242"/>
                </a:lnTo>
                <a:lnTo>
                  <a:pt x="58" y="261"/>
                </a:lnTo>
                <a:lnTo>
                  <a:pt x="56" y="323"/>
                </a:lnTo>
                <a:lnTo>
                  <a:pt x="96" y="344"/>
                </a:lnTo>
                <a:lnTo>
                  <a:pt x="85" y="384"/>
                </a:lnTo>
                <a:lnTo>
                  <a:pt x="58" y="417"/>
                </a:lnTo>
                <a:lnTo>
                  <a:pt x="69" y="446"/>
                </a:lnTo>
                <a:lnTo>
                  <a:pt x="108" y="432"/>
                </a:lnTo>
                <a:lnTo>
                  <a:pt x="112" y="486"/>
                </a:lnTo>
                <a:lnTo>
                  <a:pt x="131" y="517"/>
                </a:lnTo>
                <a:lnTo>
                  <a:pt x="129" y="574"/>
                </a:lnTo>
                <a:lnTo>
                  <a:pt x="183" y="574"/>
                </a:lnTo>
                <a:lnTo>
                  <a:pt x="202" y="599"/>
                </a:lnTo>
                <a:lnTo>
                  <a:pt x="213" y="588"/>
                </a:lnTo>
                <a:lnTo>
                  <a:pt x="242" y="603"/>
                </a:lnTo>
                <a:lnTo>
                  <a:pt x="256" y="594"/>
                </a:lnTo>
                <a:lnTo>
                  <a:pt x="273" y="601"/>
                </a:lnTo>
                <a:lnTo>
                  <a:pt x="290" y="588"/>
                </a:lnTo>
                <a:lnTo>
                  <a:pt x="315" y="617"/>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082" name="Freeform 129"/>
          <p:cNvSpPr>
            <a:spLocks/>
          </p:cNvSpPr>
          <p:nvPr/>
        </p:nvSpPr>
        <p:spPr bwMode="blackWhite">
          <a:xfrm>
            <a:off x="2438400" y="1844675"/>
            <a:ext cx="1125538" cy="915988"/>
          </a:xfrm>
          <a:custGeom>
            <a:avLst/>
            <a:gdLst>
              <a:gd name="T0" fmla="*/ 2147483647 w 664"/>
              <a:gd name="T1" fmla="*/ 0 h 540"/>
              <a:gd name="T2" fmla="*/ 2147483647 w 664"/>
              <a:gd name="T3" fmla="*/ 2147483647 h 540"/>
              <a:gd name="T4" fmla="*/ 2147483647 w 664"/>
              <a:gd name="T5" fmla="*/ 2147483647 h 540"/>
              <a:gd name="T6" fmla="*/ 2147483647 w 664"/>
              <a:gd name="T7" fmla="*/ 2147483647 h 540"/>
              <a:gd name="T8" fmla="*/ 2147483647 w 664"/>
              <a:gd name="T9" fmla="*/ 2147483647 h 540"/>
              <a:gd name="T10" fmla="*/ 2147483647 w 664"/>
              <a:gd name="T11" fmla="*/ 2147483647 h 540"/>
              <a:gd name="T12" fmla="*/ 0 w 664"/>
              <a:gd name="T13" fmla="*/ 2147483647 h 540"/>
              <a:gd name="T14" fmla="*/ 2147483647 w 664"/>
              <a:gd name="T15" fmla="*/ 2147483647 h 540"/>
              <a:gd name="T16" fmla="*/ 2147483647 w 664"/>
              <a:gd name="T17" fmla="*/ 2147483647 h 540"/>
              <a:gd name="T18" fmla="*/ 2147483647 w 664"/>
              <a:gd name="T19" fmla="*/ 0 h 5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4"/>
              <a:gd name="T31" fmla="*/ 0 h 540"/>
              <a:gd name="T32" fmla="*/ 664 w 664"/>
              <a:gd name="T33" fmla="*/ 540 h 5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4" h="540">
                <a:moveTo>
                  <a:pt x="63" y="0"/>
                </a:moveTo>
                <a:lnTo>
                  <a:pt x="664" y="71"/>
                </a:lnTo>
                <a:lnTo>
                  <a:pt x="646" y="300"/>
                </a:lnTo>
                <a:lnTo>
                  <a:pt x="621" y="540"/>
                </a:lnTo>
                <a:lnTo>
                  <a:pt x="380" y="522"/>
                </a:lnTo>
                <a:lnTo>
                  <a:pt x="165" y="493"/>
                </a:lnTo>
                <a:lnTo>
                  <a:pt x="0" y="472"/>
                </a:lnTo>
                <a:lnTo>
                  <a:pt x="15" y="351"/>
                </a:lnTo>
                <a:lnTo>
                  <a:pt x="59" y="39"/>
                </a:lnTo>
                <a:lnTo>
                  <a:pt x="63" y="0"/>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083" name="Freeform 130"/>
          <p:cNvSpPr>
            <a:spLocks/>
          </p:cNvSpPr>
          <p:nvPr/>
        </p:nvSpPr>
        <p:spPr bwMode="blackWhite">
          <a:xfrm>
            <a:off x="1806575" y="2359025"/>
            <a:ext cx="911225" cy="1133475"/>
          </a:xfrm>
          <a:custGeom>
            <a:avLst/>
            <a:gdLst>
              <a:gd name="T0" fmla="*/ 0 w 538"/>
              <a:gd name="T1" fmla="*/ 2147483647 h 668"/>
              <a:gd name="T2" fmla="*/ 2147483647 w 538"/>
              <a:gd name="T3" fmla="*/ 2147483647 h 668"/>
              <a:gd name="T4" fmla="*/ 2147483647 w 538"/>
              <a:gd name="T5" fmla="*/ 2147483647 h 668"/>
              <a:gd name="T6" fmla="*/ 2147483647 w 538"/>
              <a:gd name="T7" fmla="*/ 2147483647 h 668"/>
              <a:gd name="T8" fmla="*/ 2147483647 w 538"/>
              <a:gd name="T9" fmla="*/ 2147483647 h 668"/>
              <a:gd name="T10" fmla="*/ 2147483647 w 538"/>
              <a:gd name="T11" fmla="*/ 2147483647 h 668"/>
              <a:gd name="T12" fmla="*/ 2147483647 w 538"/>
              <a:gd name="T13" fmla="*/ 0 h 668"/>
              <a:gd name="T14" fmla="*/ 0 w 538"/>
              <a:gd name="T15" fmla="*/ 2147483647 h 668"/>
              <a:gd name="T16" fmla="*/ 0 60000 65536"/>
              <a:gd name="T17" fmla="*/ 0 60000 65536"/>
              <a:gd name="T18" fmla="*/ 0 60000 65536"/>
              <a:gd name="T19" fmla="*/ 0 60000 65536"/>
              <a:gd name="T20" fmla="*/ 0 60000 65536"/>
              <a:gd name="T21" fmla="*/ 0 60000 65536"/>
              <a:gd name="T22" fmla="*/ 0 60000 65536"/>
              <a:gd name="T23" fmla="*/ 0 60000 65536"/>
              <a:gd name="T24" fmla="*/ 0 w 538"/>
              <a:gd name="T25" fmla="*/ 0 h 668"/>
              <a:gd name="T26" fmla="*/ 538 w 538"/>
              <a:gd name="T27" fmla="*/ 668 h 6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8" h="668">
                <a:moveTo>
                  <a:pt x="0" y="594"/>
                </a:moveTo>
                <a:lnTo>
                  <a:pt x="240" y="634"/>
                </a:lnTo>
                <a:lnTo>
                  <a:pt x="478" y="668"/>
                </a:lnTo>
                <a:lnTo>
                  <a:pt x="538" y="190"/>
                </a:lnTo>
                <a:lnTo>
                  <a:pt x="373" y="169"/>
                </a:lnTo>
                <a:lnTo>
                  <a:pt x="388" y="48"/>
                </a:lnTo>
                <a:lnTo>
                  <a:pt x="108" y="0"/>
                </a:lnTo>
                <a:lnTo>
                  <a:pt x="0" y="594"/>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2058" name="Freeform 131"/>
          <p:cNvSpPr>
            <a:spLocks/>
          </p:cNvSpPr>
          <p:nvPr>
            <p:custDataLst>
              <p:tags r:id="rId1"/>
            </p:custDataLst>
          </p:nvPr>
        </p:nvSpPr>
        <p:spPr bwMode="blackWhite">
          <a:xfrm>
            <a:off x="1522413" y="3367088"/>
            <a:ext cx="1093787" cy="1281112"/>
          </a:xfrm>
          <a:custGeom>
            <a:avLst/>
            <a:gdLst>
              <a:gd name="T0" fmla="*/ 2147483647 w 645"/>
              <a:gd name="T1" fmla="*/ 0 h 756"/>
              <a:gd name="T2" fmla="*/ 2147483647 w 645"/>
              <a:gd name="T3" fmla="*/ 2147483647 h 756"/>
              <a:gd name="T4" fmla="*/ 2147483647 w 645"/>
              <a:gd name="T5" fmla="*/ 2147483647 h 756"/>
              <a:gd name="T6" fmla="*/ 2147483647 w 645"/>
              <a:gd name="T7" fmla="*/ 2147483647 h 756"/>
              <a:gd name="T8" fmla="*/ 2147483647 w 645"/>
              <a:gd name="T9" fmla="*/ 2147483647 h 756"/>
              <a:gd name="T10" fmla="*/ 2147483647 w 645"/>
              <a:gd name="T11" fmla="*/ 2147483647 h 756"/>
              <a:gd name="T12" fmla="*/ 2147483647 w 645"/>
              <a:gd name="T13" fmla="*/ 2147483647 h 756"/>
              <a:gd name="T14" fmla="*/ 0 w 645"/>
              <a:gd name="T15" fmla="*/ 2147483647 h 756"/>
              <a:gd name="T16" fmla="*/ 2147483647 w 645"/>
              <a:gd name="T17" fmla="*/ 2147483647 h 756"/>
              <a:gd name="T18" fmla="*/ 2147483647 w 645"/>
              <a:gd name="T19" fmla="*/ 2147483647 h 756"/>
              <a:gd name="T20" fmla="*/ 2147483647 w 645"/>
              <a:gd name="T21" fmla="*/ 2147483647 h 756"/>
              <a:gd name="T22" fmla="*/ 2147483647 w 645"/>
              <a:gd name="T23" fmla="*/ 2147483647 h 756"/>
              <a:gd name="T24" fmla="*/ 2147483647 w 645"/>
              <a:gd name="T25" fmla="*/ 2147483647 h 756"/>
              <a:gd name="T26" fmla="*/ 2147483647 w 645"/>
              <a:gd name="T27" fmla="*/ 2147483647 h 756"/>
              <a:gd name="T28" fmla="*/ 2147483647 w 645"/>
              <a:gd name="T29" fmla="*/ 2147483647 h 756"/>
              <a:gd name="T30" fmla="*/ 2147483647 w 645"/>
              <a:gd name="T31" fmla="*/ 2147483647 h 756"/>
              <a:gd name="T32" fmla="*/ 2147483647 w 645"/>
              <a:gd name="T33" fmla="*/ 2147483647 h 756"/>
              <a:gd name="T34" fmla="*/ 2147483647 w 645"/>
              <a:gd name="T35" fmla="*/ 2147483647 h 756"/>
              <a:gd name="T36" fmla="*/ 2147483647 w 645"/>
              <a:gd name="T37" fmla="*/ 2147483647 h 756"/>
              <a:gd name="T38" fmla="*/ 2147483647 w 645"/>
              <a:gd name="T39" fmla="*/ 2147483647 h 756"/>
              <a:gd name="T40" fmla="*/ 2147483647 w 645"/>
              <a:gd name="T41" fmla="*/ 2147483647 h 756"/>
              <a:gd name="T42" fmla="*/ 2147483647 w 645"/>
              <a:gd name="T43" fmla="*/ 2147483647 h 756"/>
              <a:gd name="T44" fmla="*/ 2147483647 w 645"/>
              <a:gd name="T45" fmla="*/ 2147483647 h 756"/>
              <a:gd name="T46" fmla="*/ 2147483647 w 645"/>
              <a:gd name="T47" fmla="*/ 2147483647 h 756"/>
              <a:gd name="T48" fmla="*/ 2147483647 w 645"/>
              <a:gd name="T49" fmla="*/ 2147483647 h 756"/>
              <a:gd name="T50" fmla="*/ 2147483647 w 645"/>
              <a:gd name="T51" fmla="*/ 2147483647 h 756"/>
              <a:gd name="T52" fmla="*/ 2147483647 w 645"/>
              <a:gd name="T53" fmla="*/ 2147483647 h 756"/>
              <a:gd name="T54" fmla="*/ 2147483647 w 645"/>
              <a:gd name="T55" fmla="*/ 2147483647 h 756"/>
              <a:gd name="T56" fmla="*/ 2147483647 w 645"/>
              <a:gd name="T57" fmla="*/ 0 h 7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5"/>
              <a:gd name="T88" fmla="*/ 0 h 756"/>
              <a:gd name="T89" fmla="*/ 645 w 645"/>
              <a:gd name="T90" fmla="*/ 756 h 7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5" h="756">
                <a:moveTo>
                  <a:pt x="167" y="0"/>
                </a:moveTo>
                <a:lnTo>
                  <a:pt x="645" y="74"/>
                </a:lnTo>
                <a:lnTo>
                  <a:pt x="584" y="570"/>
                </a:lnTo>
                <a:lnTo>
                  <a:pt x="555" y="756"/>
                </a:lnTo>
                <a:lnTo>
                  <a:pt x="361" y="737"/>
                </a:lnTo>
                <a:lnTo>
                  <a:pt x="2" y="543"/>
                </a:lnTo>
                <a:lnTo>
                  <a:pt x="8" y="524"/>
                </a:lnTo>
                <a:lnTo>
                  <a:pt x="0" y="508"/>
                </a:lnTo>
                <a:lnTo>
                  <a:pt x="44" y="491"/>
                </a:lnTo>
                <a:lnTo>
                  <a:pt x="14" y="453"/>
                </a:lnTo>
                <a:lnTo>
                  <a:pt x="33" y="439"/>
                </a:lnTo>
                <a:lnTo>
                  <a:pt x="27" y="420"/>
                </a:lnTo>
                <a:lnTo>
                  <a:pt x="44" y="406"/>
                </a:lnTo>
                <a:lnTo>
                  <a:pt x="58" y="362"/>
                </a:lnTo>
                <a:lnTo>
                  <a:pt x="94" y="332"/>
                </a:lnTo>
                <a:lnTo>
                  <a:pt x="71" y="291"/>
                </a:lnTo>
                <a:lnTo>
                  <a:pt x="71" y="245"/>
                </a:lnTo>
                <a:lnTo>
                  <a:pt x="58" y="209"/>
                </a:lnTo>
                <a:lnTo>
                  <a:pt x="89" y="195"/>
                </a:lnTo>
                <a:lnTo>
                  <a:pt x="87" y="117"/>
                </a:lnTo>
                <a:lnTo>
                  <a:pt x="92" y="96"/>
                </a:lnTo>
                <a:lnTo>
                  <a:pt x="108" y="107"/>
                </a:lnTo>
                <a:lnTo>
                  <a:pt x="125" y="99"/>
                </a:lnTo>
                <a:lnTo>
                  <a:pt x="129" y="122"/>
                </a:lnTo>
                <a:lnTo>
                  <a:pt x="142" y="124"/>
                </a:lnTo>
                <a:lnTo>
                  <a:pt x="142" y="97"/>
                </a:lnTo>
                <a:lnTo>
                  <a:pt x="150" y="90"/>
                </a:lnTo>
                <a:lnTo>
                  <a:pt x="154" y="82"/>
                </a:lnTo>
                <a:lnTo>
                  <a:pt x="167" y="0"/>
                </a:lnTo>
                <a:close/>
              </a:path>
            </a:pathLst>
          </a:custGeom>
          <a:noFill/>
          <a:ln w="9525">
            <a:solidFill>
              <a:schemeClr val="tx1"/>
            </a:solidFill>
            <a:miter lim="800000"/>
            <a:headEnd/>
            <a:tailEnd/>
          </a:ln>
        </p:spPr>
        <p:txBody>
          <a:bodyPr wrap="none" anchor="ctr"/>
          <a:lstStyle/>
          <a:p>
            <a:pPr eaLnBrk="0" hangingPunct="0"/>
            <a:endParaRPr lang="en-US" b="1">
              <a:latin typeface="Calibri" pitchFamily="34" charset="0"/>
            </a:endParaRPr>
          </a:p>
        </p:txBody>
      </p:sp>
      <p:sp>
        <p:nvSpPr>
          <p:cNvPr id="3085" name="Freeform 132"/>
          <p:cNvSpPr>
            <a:spLocks/>
          </p:cNvSpPr>
          <p:nvPr/>
        </p:nvSpPr>
        <p:spPr bwMode="blackWhite">
          <a:xfrm>
            <a:off x="3573463" y="1149350"/>
            <a:ext cx="1050925" cy="676275"/>
          </a:xfrm>
          <a:custGeom>
            <a:avLst/>
            <a:gdLst>
              <a:gd name="T0" fmla="*/ 0 w 620"/>
              <a:gd name="T1" fmla="*/ 2147483647 h 399"/>
              <a:gd name="T2" fmla="*/ 2147483647 w 620"/>
              <a:gd name="T3" fmla="*/ 0 h 399"/>
              <a:gd name="T4" fmla="*/ 2147483647 w 620"/>
              <a:gd name="T5" fmla="*/ 2147483647 h 399"/>
              <a:gd name="T6" fmla="*/ 2147483647 w 620"/>
              <a:gd name="T7" fmla="*/ 2147483647 h 399"/>
              <a:gd name="T8" fmla="*/ 2147483647 w 620"/>
              <a:gd name="T9" fmla="*/ 2147483647 h 399"/>
              <a:gd name="T10" fmla="*/ 2147483647 w 620"/>
              <a:gd name="T11" fmla="*/ 2147483647 h 399"/>
              <a:gd name="T12" fmla="*/ 2147483647 w 620"/>
              <a:gd name="T13" fmla="*/ 2147483647 h 399"/>
              <a:gd name="T14" fmla="*/ 2147483647 w 620"/>
              <a:gd name="T15" fmla="*/ 2147483647 h 399"/>
              <a:gd name="T16" fmla="*/ 2147483647 w 620"/>
              <a:gd name="T17" fmla="*/ 2147483647 h 399"/>
              <a:gd name="T18" fmla="*/ 2147483647 w 620"/>
              <a:gd name="T19" fmla="*/ 2147483647 h 399"/>
              <a:gd name="T20" fmla="*/ 2147483647 w 620"/>
              <a:gd name="T21" fmla="*/ 2147483647 h 399"/>
              <a:gd name="T22" fmla="*/ 2147483647 w 620"/>
              <a:gd name="T23" fmla="*/ 2147483647 h 399"/>
              <a:gd name="T24" fmla="*/ 2147483647 w 620"/>
              <a:gd name="T25" fmla="*/ 2147483647 h 399"/>
              <a:gd name="T26" fmla="*/ 2147483647 w 620"/>
              <a:gd name="T27" fmla="*/ 2147483647 h 399"/>
              <a:gd name="T28" fmla="*/ 0 w 620"/>
              <a:gd name="T29" fmla="*/ 2147483647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0"/>
              <a:gd name="T46" fmla="*/ 0 h 399"/>
              <a:gd name="T47" fmla="*/ 620 w 620"/>
              <a:gd name="T48" fmla="*/ 399 h 3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0" h="399">
                <a:moveTo>
                  <a:pt x="0" y="361"/>
                </a:moveTo>
                <a:lnTo>
                  <a:pt x="38" y="0"/>
                </a:lnTo>
                <a:lnTo>
                  <a:pt x="315" y="14"/>
                </a:lnTo>
                <a:lnTo>
                  <a:pt x="566" y="19"/>
                </a:lnTo>
                <a:lnTo>
                  <a:pt x="570" y="65"/>
                </a:lnTo>
                <a:lnTo>
                  <a:pt x="562" y="81"/>
                </a:lnTo>
                <a:lnTo>
                  <a:pt x="582" y="148"/>
                </a:lnTo>
                <a:lnTo>
                  <a:pt x="587" y="160"/>
                </a:lnTo>
                <a:lnTo>
                  <a:pt x="578" y="198"/>
                </a:lnTo>
                <a:lnTo>
                  <a:pt x="597" y="248"/>
                </a:lnTo>
                <a:lnTo>
                  <a:pt x="605" y="313"/>
                </a:lnTo>
                <a:lnTo>
                  <a:pt x="620" y="350"/>
                </a:lnTo>
                <a:lnTo>
                  <a:pt x="620" y="384"/>
                </a:lnTo>
                <a:lnTo>
                  <a:pt x="601" y="399"/>
                </a:lnTo>
                <a:lnTo>
                  <a:pt x="0" y="361"/>
                </a:lnTo>
                <a:close/>
              </a:path>
            </a:pathLst>
          </a:custGeom>
          <a:solidFill>
            <a:srgbClr val="00CC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086" name="Freeform 133"/>
          <p:cNvSpPr>
            <a:spLocks/>
          </p:cNvSpPr>
          <p:nvPr/>
        </p:nvSpPr>
        <p:spPr bwMode="blackWhite">
          <a:xfrm>
            <a:off x="3524250" y="1765300"/>
            <a:ext cx="1165225" cy="782638"/>
          </a:xfrm>
          <a:custGeom>
            <a:avLst/>
            <a:gdLst>
              <a:gd name="T0" fmla="*/ 2147483647 w 687"/>
              <a:gd name="T1" fmla="*/ 0 h 461"/>
              <a:gd name="T2" fmla="*/ 2147483647 w 687"/>
              <a:gd name="T3" fmla="*/ 2147483647 h 461"/>
              <a:gd name="T4" fmla="*/ 2147483647 w 687"/>
              <a:gd name="T5" fmla="*/ 2147483647 h 461"/>
              <a:gd name="T6" fmla="*/ 2147483647 w 687"/>
              <a:gd name="T7" fmla="*/ 2147483647 h 461"/>
              <a:gd name="T8" fmla="*/ 2147483647 w 687"/>
              <a:gd name="T9" fmla="*/ 2147483647 h 461"/>
              <a:gd name="T10" fmla="*/ 2147483647 w 687"/>
              <a:gd name="T11" fmla="*/ 2147483647 h 461"/>
              <a:gd name="T12" fmla="*/ 2147483647 w 687"/>
              <a:gd name="T13" fmla="*/ 2147483647 h 461"/>
              <a:gd name="T14" fmla="*/ 2147483647 w 687"/>
              <a:gd name="T15" fmla="*/ 2147483647 h 461"/>
              <a:gd name="T16" fmla="*/ 2147483647 w 687"/>
              <a:gd name="T17" fmla="*/ 2147483647 h 461"/>
              <a:gd name="T18" fmla="*/ 2147483647 w 687"/>
              <a:gd name="T19" fmla="*/ 2147483647 h 461"/>
              <a:gd name="T20" fmla="*/ 2147483647 w 687"/>
              <a:gd name="T21" fmla="*/ 2147483647 h 461"/>
              <a:gd name="T22" fmla="*/ 2147483647 w 687"/>
              <a:gd name="T23" fmla="*/ 2147483647 h 461"/>
              <a:gd name="T24" fmla="*/ 2147483647 w 687"/>
              <a:gd name="T25" fmla="*/ 2147483647 h 461"/>
              <a:gd name="T26" fmla="*/ 2147483647 w 687"/>
              <a:gd name="T27" fmla="*/ 2147483647 h 461"/>
              <a:gd name="T28" fmla="*/ 2147483647 w 687"/>
              <a:gd name="T29" fmla="*/ 2147483647 h 461"/>
              <a:gd name="T30" fmla="*/ 2147483647 w 687"/>
              <a:gd name="T31" fmla="*/ 2147483647 h 461"/>
              <a:gd name="T32" fmla="*/ 2147483647 w 687"/>
              <a:gd name="T33" fmla="*/ 2147483647 h 461"/>
              <a:gd name="T34" fmla="*/ 2147483647 w 687"/>
              <a:gd name="T35" fmla="*/ 2147483647 h 461"/>
              <a:gd name="T36" fmla="*/ 0 w 687"/>
              <a:gd name="T37" fmla="*/ 2147483647 h 461"/>
              <a:gd name="T38" fmla="*/ 2147483647 w 687"/>
              <a:gd name="T39" fmla="*/ 2147483647 h 461"/>
              <a:gd name="T40" fmla="*/ 2147483647 w 687"/>
              <a:gd name="T41" fmla="*/ 0 h 4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7"/>
              <a:gd name="T64" fmla="*/ 0 h 461"/>
              <a:gd name="T65" fmla="*/ 687 w 687"/>
              <a:gd name="T66" fmla="*/ 461 h 4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7" h="461">
                <a:moveTo>
                  <a:pt x="29" y="0"/>
                </a:moveTo>
                <a:lnTo>
                  <a:pt x="630" y="38"/>
                </a:lnTo>
                <a:lnTo>
                  <a:pt x="626" y="73"/>
                </a:lnTo>
                <a:lnTo>
                  <a:pt x="653" y="92"/>
                </a:lnTo>
                <a:lnTo>
                  <a:pt x="664" y="119"/>
                </a:lnTo>
                <a:lnTo>
                  <a:pt x="672" y="317"/>
                </a:lnTo>
                <a:lnTo>
                  <a:pt x="660" y="332"/>
                </a:lnTo>
                <a:lnTo>
                  <a:pt x="672" y="363"/>
                </a:lnTo>
                <a:lnTo>
                  <a:pt x="653" y="395"/>
                </a:lnTo>
                <a:lnTo>
                  <a:pt x="687" y="430"/>
                </a:lnTo>
                <a:lnTo>
                  <a:pt x="683" y="461"/>
                </a:lnTo>
                <a:lnTo>
                  <a:pt x="649" y="418"/>
                </a:lnTo>
                <a:lnTo>
                  <a:pt x="618" y="418"/>
                </a:lnTo>
                <a:lnTo>
                  <a:pt x="591" y="399"/>
                </a:lnTo>
                <a:lnTo>
                  <a:pt x="551" y="395"/>
                </a:lnTo>
                <a:lnTo>
                  <a:pt x="532" y="415"/>
                </a:lnTo>
                <a:lnTo>
                  <a:pt x="470" y="370"/>
                </a:lnTo>
                <a:lnTo>
                  <a:pt x="269" y="359"/>
                </a:lnTo>
                <a:lnTo>
                  <a:pt x="0" y="340"/>
                </a:lnTo>
                <a:lnTo>
                  <a:pt x="18" y="115"/>
                </a:lnTo>
                <a:lnTo>
                  <a:pt x="29" y="0"/>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2061" name="Freeform 135"/>
          <p:cNvSpPr>
            <a:spLocks/>
          </p:cNvSpPr>
          <p:nvPr/>
        </p:nvSpPr>
        <p:spPr bwMode="blackWhite">
          <a:xfrm>
            <a:off x="2606675" y="2681288"/>
            <a:ext cx="1174750" cy="912812"/>
          </a:xfrm>
          <a:custGeom>
            <a:avLst/>
            <a:gdLst>
              <a:gd name="T0" fmla="*/ 2147483647 w 693"/>
              <a:gd name="T1" fmla="*/ 0 h 538"/>
              <a:gd name="T2" fmla="*/ 2147483647 w 693"/>
              <a:gd name="T3" fmla="*/ 2147483647 h 538"/>
              <a:gd name="T4" fmla="*/ 2147483647 w 693"/>
              <a:gd name="T5" fmla="*/ 2147483647 h 538"/>
              <a:gd name="T6" fmla="*/ 2147483647 w 693"/>
              <a:gd name="T7" fmla="*/ 2147483647 h 538"/>
              <a:gd name="T8" fmla="*/ 2147483647 w 693"/>
              <a:gd name="T9" fmla="*/ 2147483647 h 538"/>
              <a:gd name="T10" fmla="*/ 2147483647 w 693"/>
              <a:gd name="T11" fmla="*/ 2147483647 h 538"/>
              <a:gd name="T12" fmla="*/ 2147483647 w 693"/>
              <a:gd name="T13" fmla="*/ 2147483647 h 538"/>
              <a:gd name="T14" fmla="*/ 2147483647 w 693"/>
              <a:gd name="T15" fmla="*/ 2147483647 h 538"/>
              <a:gd name="T16" fmla="*/ 2147483647 w 693"/>
              <a:gd name="T17" fmla="*/ 2147483647 h 538"/>
              <a:gd name="T18" fmla="*/ 0 w 693"/>
              <a:gd name="T19" fmla="*/ 2147483647 h 538"/>
              <a:gd name="T20" fmla="*/ 2147483647 w 693"/>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3"/>
              <a:gd name="T34" fmla="*/ 0 h 538"/>
              <a:gd name="T35" fmla="*/ 693 w 693"/>
              <a:gd name="T36" fmla="*/ 538 h 5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3" h="538">
                <a:moveTo>
                  <a:pt x="60" y="0"/>
                </a:moveTo>
                <a:lnTo>
                  <a:pt x="275" y="29"/>
                </a:lnTo>
                <a:lnTo>
                  <a:pt x="516" y="47"/>
                </a:lnTo>
                <a:lnTo>
                  <a:pt x="693" y="64"/>
                </a:lnTo>
                <a:lnTo>
                  <a:pt x="685" y="192"/>
                </a:lnTo>
                <a:lnTo>
                  <a:pt x="670" y="538"/>
                </a:lnTo>
                <a:lnTo>
                  <a:pt x="568" y="534"/>
                </a:lnTo>
                <a:lnTo>
                  <a:pt x="365" y="521"/>
                </a:lnTo>
                <a:lnTo>
                  <a:pt x="161" y="498"/>
                </a:lnTo>
                <a:lnTo>
                  <a:pt x="0" y="478"/>
                </a:lnTo>
                <a:lnTo>
                  <a:pt x="60" y="0"/>
                </a:lnTo>
                <a:close/>
              </a:path>
            </a:pathLst>
          </a:custGeom>
          <a:solidFill>
            <a:srgbClr val="00CC00"/>
          </a:solidFill>
          <a:ln w="9525">
            <a:solidFill>
              <a:schemeClr val="tx1"/>
            </a:solidFill>
            <a:miter lim="800000"/>
            <a:headEnd/>
            <a:tailEnd/>
          </a:ln>
        </p:spPr>
        <p:txBody>
          <a:bodyPr wrap="none" anchor="ctr"/>
          <a:lstStyle/>
          <a:p>
            <a:pPr eaLnBrk="0" hangingPunct="0"/>
            <a:endParaRPr lang="en-US" b="1">
              <a:latin typeface="Calibri" pitchFamily="34" charset="0"/>
            </a:endParaRPr>
          </a:p>
        </p:txBody>
      </p:sp>
      <p:sp>
        <p:nvSpPr>
          <p:cNvPr id="2062" name="Freeform 136"/>
          <p:cNvSpPr>
            <a:spLocks/>
          </p:cNvSpPr>
          <p:nvPr/>
        </p:nvSpPr>
        <p:spPr bwMode="blackWhite">
          <a:xfrm>
            <a:off x="2463800" y="3492500"/>
            <a:ext cx="1119188" cy="1155700"/>
          </a:xfrm>
          <a:custGeom>
            <a:avLst/>
            <a:gdLst>
              <a:gd name="T0" fmla="*/ 2147483647 w 660"/>
              <a:gd name="T1" fmla="*/ 2147483647 h 682"/>
              <a:gd name="T2" fmla="*/ 2147483647 w 660"/>
              <a:gd name="T3" fmla="*/ 2147483647 h 682"/>
              <a:gd name="T4" fmla="*/ 2147483647 w 660"/>
              <a:gd name="T5" fmla="*/ 2147483647 h 682"/>
              <a:gd name="T6" fmla="*/ 2147483647 w 660"/>
              <a:gd name="T7" fmla="*/ 2147483647 h 682"/>
              <a:gd name="T8" fmla="*/ 2147483647 w 660"/>
              <a:gd name="T9" fmla="*/ 2147483647 h 682"/>
              <a:gd name="T10" fmla="*/ 2147483647 w 660"/>
              <a:gd name="T11" fmla="*/ 2147483647 h 682"/>
              <a:gd name="T12" fmla="*/ 2147483647 w 660"/>
              <a:gd name="T13" fmla="*/ 2147483647 h 682"/>
              <a:gd name="T14" fmla="*/ 2147483647 w 660"/>
              <a:gd name="T15" fmla="*/ 2147483647 h 682"/>
              <a:gd name="T16" fmla="*/ 0 w 660"/>
              <a:gd name="T17" fmla="*/ 2147483647 h 682"/>
              <a:gd name="T18" fmla="*/ 2147483647 w 660"/>
              <a:gd name="T19" fmla="*/ 2147483647 h 682"/>
              <a:gd name="T20" fmla="*/ 2147483647 w 660"/>
              <a:gd name="T21" fmla="*/ 0 h 682"/>
              <a:gd name="T22" fmla="*/ 2147483647 w 660"/>
              <a:gd name="T23" fmla="*/ 2147483647 h 682"/>
              <a:gd name="T24" fmla="*/ 2147483647 w 660"/>
              <a:gd name="T25" fmla="*/ 2147483647 h 6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0"/>
              <a:gd name="T40" fmla="*/ 0 h 682"/>
              <a:gd name="T41" fmla="*/ 660 w 660"/>
              <a:gd name="T42" fmla="*/ 682 h 6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0" h="682">
                <a:moveTo>
                  <a:pt x="660" y="56"/>
                </a:moveTo>
                <a:lnTo>
                  <a:pt x="658" y="133"/>
                </a:lnTo>
                <a:lnTo>
                  <a:pt x="643" y="131"/>
                </a:lnTo>
                <a:lnTo>
                  <a:pt x="626" y="636"/>
                </a:lnTo>
                <a:lnTo>
                  <a:pt x="261" y="628"/>
                </a:lnTo>
                <a:lnTo>
                  <a:pt x="265" y="655"/>
                </a:lnTo>
                <a:lnTo>
                  <a:pt x="98" y="643"/>
                </a:lnTo>
                <a:lnTo>
                  <a:pt x="94" y="682"/>
                </a:lnTo>
                <a:lnTo>
                  <a:pt x="0" y="682"/>
                </a:lnTo>
                <a:lnTo>
                  <a:pt x="27" y="511"/>
                </a:lnTo>
                <a:lnTo>
                  <a:pt x="90" y="0"/>
                </a:lnTo>
                <a:lnTo>
                  <a:pt x="457" y="43"/>
                </a:lnTo>
                <a:lnTo>
                  <a:pt x="660" y="56"/>
                </a:lnTo>
                <a:close/>
              </a:path>
            </a:pathLst>
          </a:custGeom>
          <a:noFill/>
          <a:ln w="9525">
            <a:solidFill>
              <a:schemeClr val="tx1"/>
            </a:solidFill>
            <a:miter lim="800000"/>
            <a:headEnd/>
            <a:tailEnd/>
          </a:ln>
        </p:spPr>
        <p:txBody>
          <a:bodyPr wrap="none" anchor="ctr"/>
          <a:lstStyle/>
          <a:p>
            <a:pPr eaLnBrk="0" hangingPunct="0"/>
            <a:endParaRPr lang="en-US" b="1">
              <a:latin typeface="Calibri" pitchFamily="34" charset="0"/>
            </a:endParaRPr>
          </a:p>
        </p:txBody>
      </p:sp>
      <p:sp>
        <p:nvSpPr>
          <p:cNvPr id="3090" name="Freeform 137"/>
          <p:cNvSpPr>
            <a:spLocks/>
          </p:cNvSpPr>
          <p:nvPr/>
        </p:nvSpPr>
        <p:spPr bwMode="blackWhite">
          <a:xfrm>
            <a:off x="3743325" y="3003550"/>
            <a:ext cx="1236663" cy="628650"/>
          </a:xfrm>
          <a:custGeom>
            <a:avLst/>
            <a:gdLst>
              <a:gd name="T0" fmla="*/ 0 w 729"/>
              <a:gd name="T1" fmla="*/ 2147483647 h 371"/>
              <a:gd name="T2" fmla="*/ 2147483647 w 729"/>
              <a:gd name="T3" fmla="*/ 0 h 371"/>
              <a:gd name="T4" fmla="*/ 2147483647 w 729"/>
              <a:gd name="T5" fmla="*/ 2147483647 h 371"/>
              <a:gd name="T6" fmla="*/ 2147483647 w 729"/>
              <a:gd name="T7" fmla="*/ 2147483647 h 371"/>
              <a:gd name="T8" fmla="*/ 2147483647 w 729"/>
              <a:gd name="T9" fmla="*/ 2147483647 h 371"/>
              <a:gd name="T10" fmla="*/ 2147483647 w 729"/>
              <a:gd name="T11" fmla="*/ 2147483647 h 371"/>
              <a:gd name="T12" fmla="*/ 2147483647 w 729"/>
              <a:gd name="T13" fmla="*/ 2147483647 h 371"/>
              <a:gd name="T14" fmla="*/ 2147483647 w 729"/>
              <a:gd name="T15" fmla="*/ 2147483647 h 371"/>
              <a:gd name="T16" fmla="*/ 2147483647 w 729"/>
              <a:gd name="T17" fmla="*/ 2147483647 h 371"/>
              <a:gd name="T18" fmla="*/ 2147483647 w 729"/>
              <a:gd name="T19" fmla="*/ 2147483647 h 371"/>
              <a:gd name="T20" fmla="*/ 2147483647 w 729"/>
              <a:gd name="T21" fmla="*/ 2147483647 h 371"/>
              <a:gd name="T22" fmla="*/ 2147483647 w 729"/>
              <a:gd name="T23" fmla="*/ 2147483647 h 371"/>
              <a:gd name="T24" fmla="*/ 0 w 729"/>
              <a:gd name="T25" fmla="*/ 2147483647 h 3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9"/>
              <a:gd name="T40" fmla="*/ 0 h 371"/>
              <a:gd name="T41" fmla="*/ 729 w 729"/>
              <a:gd name="T42" fmla="*/ 371 h 3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9" h="371">
                <a:moveTo>
                  <a:pt x="0" y="346"/>
                </a:moveTo>
                <a:lnTo>
                  <a:pt x="15" y="0"/>
                </a:lnTo>
                <a:lnTo>
                  <a:pt x="528" y="22"/>
                </a:lnTo>
                <a:lnTo>
                  <a:pt x="647" y="18"/>
                </a:lnTo>
                <a:lnTo>
                  <a:pt x="668" y="33"/>
                </a:lnTo>
                <a:lnTo>
                  <a:pt x="668" y="66"/>
                </a:lnTo>
                <a:lnTo>
                  <a:pt x="656" y="73"/>
                </a:lnTo>
                <a:lnTo>
                  <a:pt x="687" y="108"/>
                </a:lnTo>
                <a:lnTo>
                  <a:pt x="718" y="127"/>
                </a:lnTo>
                <a:lnTo>
                  <a:pt x="729" y="317"/>
                </a:lnTo>
                <a:lnTo>
                  <a:pt x="727" y="371"/>
                </a:lnTo>
                <a:lnTo>
                  <a:pt x="336" y="365"/>
                </a:lnTo>
                <a:lnTo>
                  <a:pt x="0" y="346"/>
                </a:lnTo>
                <a:close/>
              </a:path>
            </a:pathLst>
          </a:custGeom>
          <a:solidFill>
            <a:srgbClr val="FFFF00"/>
          </a:solidFill>
          <a:ln w="9525">
            <a:solidFill>
              <a:schemeClr val="tx1"/>
            </a:solidFill>
            <a:round/>
            <a:headEnd/>
            <a:tailEnd/>
          </a:ln>
        </p:spPr>
        <p:txBody>
          <a:bodyPr/>
          <a:lstStyle/>
          <a:p>
            <a:pPr eaLnBrk="0" fontAlgn="auto" hangingPunct="0">
              <a:spcBef>
                <a:spcPts val="0"/>
              </a:spcBef>
              <a:spcAft>
                <a:spcPts val="0"/>
              </a:spcAft>
              <a:defRPr/>
            </a:pPr>
            <a:endParaRPr lang="en-US" sz="1400" b="1">
              <a:latin typeface="+mn-lt"/>
            </a:endParaRPr>
          </a:p>
        </p:txBody>
      </p:sp>
      <p:sp>
        <p:nvSpPr>
          <p:cNvPr id="2064" name="Freeform 138"/>
          <p:cNvSpPr>
            <a:spLocks/>
          </p:cNvSpPr>
          <p:nvPr/>
        </p:nvSpPr>
        <p:spPr bwMode="blackWhite">
          <a:xfrm>
            <a:off x="2905125" y="3709988"/>
            <a:ext cx="2300288" cy="2178050"/>
          </a:xfrm>
          <a:custGeom>
            <a:avLst/>
            <a:gdLst>
              <a:gd name="T0" fmla="*/ 2147483647 w 1357"/>
              <a:gd name="T1" fmla="*/ 2147483647 h 1284"/>
              <a:gd name="T2" fmla="*/ 2147483647 w 1357"/>
              <a:gd name="T3" fmla="*/ 2147483647 h 1284"/>
              <a:gd name="T4" fmla="*/ 2147483647 w 1357"/>
              <a:gd name="T5" fmla="*/ 2147483647 h 1284"/>
              <a:gd name="T6" fmla="*/ 2147483647 w 1357"/>
              <a:gd name="T7" fmla="*/ 2147483647 h 1284"/>
              <a:gd name="T8" fmla="*/ 2147483647 w 1357"/>
              <a:gd name="T9" fmla="*/ 2147483647 h 1284"/>
              <a:gd name="T10" fmla="*/ 2147483647 w 1357"/>
              <a:gd name="T11" fmla="*/ 2147483647 h 1284"/>
              <a:gd name="T12" fmla="*/ 2147483647 w 1357"/>
              <a:gd name="T13" fmla="*/ 2147483647 h 1284"/>
              <a:gd name="T14" fmla="*/ 2147483647 w 1357"/>
              <a:gd name="T15" fmla="*/ 2147483647 h 1284"/>
              <a:gd name="T16" fmla="*/ 2147483647 w 1357"/>
              <a:gd name="T17" fmla="*/ 2147483647 h 1284"/>
              <a:gd name="T18" fmla="*/ 2147483647 w 1357"/>
              <a:gd name="T19" fmla="*/ 2147483647 h 1284"/>
              <a:gd name="T20" fmla="*/ 2147483647 w 1357"/>
              <a:gd name="T21" fmla="*/ 2147483647 h 1284"/>
              <a:gd name="T22" fmla="*/ 2147483647 w 1357"/>
              <a:gd name="T23" fmla="*/ 2147483647 h 1284"/>
              <a:gd name="T24" fmla="*/ 2147483647 w 1357"/>
              <a:gd name="T25" fmla="*/ 2147483647 h 1284"/>
              <a:gd name="T26" fmla="*/ 2147483647 w 1357"/>
              <a:gd name="T27" fmla="*/ 2147483647 h 1284"/>
              <a:gd name="T28" fmla="*/ 2147483647 w 1357"/>
              <a:gd name="T29" fmla="*/ 2147483647 h 1284"/>
              <a:gd name="T30" fmla="*/ 2147483647 w 1357"/>
              <a:gd name="T31" fmla="*/ 2147483647 h 1284"/>
              <a:gd name="T32" fmla="*/ 2147483647 w 1357"/>
              <a:gd name="T33" fmla="*/ 2147483647 h 1284"/>
              <a:gd name="T34" fmla="*/ 2147483647 w 1357"/>
              <a:gd name="T35" fmla="*/ 2147483647 h 1284"/>
              <a:gd name="T36" fmla="*/ 2147483647 w 1357"/>
              <a:gd name="T37" fmla="*/ 2147483647 h 1284"/>
              <a:gd name="T38" fmla="*/ 2147483647 w 1357"/>
              <a:gd name="T39" fmla="*/ 2147483647 h 1284"/>
              <a:gd name="T40" fmla="*/ 2147483647 w 1357"/>
              <a:gd name="T41" fmla="*/ 2147483647 h 1284"/>
              <a:gd name="T42" fmla="*/ 2147483647 w 1357"/>
              <a:gd name="T43" fmla="*/ 2147483647 h 1284"/>
              <a:gd name="T44" fmla="*/ 2147483647 w 1357"/>
              <a:gd name="T45" fmla="*/ 2147483647 h 1284"/>
              <a:gd name="T46" fmla="*/ 2147483647 w 1357"/>
              <a:gd name="T47" fmla="*/ 2147483647 h 1284"/>
              <a:gd name="T48" fmla="*/ 2147483647 w 1357"/>
              <a:gd name="T49" fmla="*/ 2147483647 h 1284"/>
              <a:gd name="T50" fmla="*/ 2147483647 w 1357"/>
              <a:gd name="T51" fmla="*/ 2147483647 h 1284"/>
              <a:gd name="T52" fmla="*/ 2147483647 w 1357"/>
              <a:gd name="T53" fmla="*/ 2147483647 h 1284"/>
              <a:gd name="T54" fmla="*/ 2147483647 w 1357"/>
              <a:gd name="T55" fmla="*/ 2147483647 h 1284"/>
              <a:gd name="T56" fmla="*/ 2147483647 w 1357"/>
              <a:gd name="T57" fmla="*/ 2147483647 h 1284"/>
              <a:gd name="T58" fmla="*/ 2147483647 w 1357"/>
              <a:gd name="T59" fmla="*/ 2147483647 h 1284"/>
              <a:gd name="T60" fmla="*/ 2147483647 w 1357"/>
              <a:gd name="T61" fmla="*/ 2147483647 h 1284"/>
              <a:gd name="T62" fmla="*/ 2147483647 w 1357"/>
              <a:gd name="T63" fmla="*/ 2147483647 h 1284"/>
              <a:gd name="T64" fmla="*/ 2147483647 w 1357"/>
              <a:gd name="T65" fmla="*/ 2147483647 h 1284"/>
              <a:gd name="T66" fmla="*/ 2147483647 w 1357"/>
              <a:gd name="T67" fmla="*/ 2147483647 h 1284"/>
              <a:gd name="T68" fmla="*/ 2147483647 w 1357"/>
              <a:gd name="T69" fmla="*/ 2147483647 h 1284"/>
              <a:gd name="T70" fmla="*/ 2147483647 w 1357"/>
              <a:gd name="T71" fmla="*/ 2147483647 h 1284"/>
              <a:gd name="T72" fmla="*/ 2147483647 w 1357"/>
              <a:gd name="T73" fmla="*/ 2147483647 h 1284"/>
              <a:gd name="T74" fmla="*/ 2147483647 w 1357"/>
              <a:gd name="T75" fmla="*/ 2147483647 h 1284"/>
              <a:gd name="T76" fmla="*/ 2147483647 w 1357"/>
              <a:gd name="T77" fmla="*/ 2147483647 h 1284"/>
              <a:gd name="T78" fmla="*/ 2147483647 w 1357"/>
              <a:gd name="T79" fmla="*/ 2147483647 h 1284"/>
              <a:gd name="T80" fmla="*/ 2147483647 w 1357"/>
              <a:gd name="T81" fmla="*/ 2147483647 h 1284"/>
              <a:gd name="T82" fmla="*/ 2147483647 w 1357"/>
              <a:gd name="T83" fmla="*/ 2147483647 h 1284"/>
              <a:gd name="T84" fmla="*/ 2147483647 w 1357"/>
              <a:gd name="T85" fmla="*/ 2147483647 h 1284"/>
              <a:gd name="T86" fmla="*/ 2147483647 w 1357"/>
              <a:gd name="T87" fmla="*/ 2147483647 h 1284"/>
              <a:gd name="T88" fmla="*/ 2147483647 w 1357"/>
              <a:gd name="T89" fmla="*/ 2147483647 h 1284"/>
              <a:gd name="T90" fmla="*/ 2147483647 w 1357"/>
              <a:gd name="T91" fmla="*/ 2147483647 h 1284"/>
              <a:gd name="T92" fmla="*/ 2147483647 w 1357"/>
              <a:gd name="T93" fmla="*/ 2147483647 h 1284"/>
              <a:gd name="T94" fmla="*/ 2147483647 w 1357"/>
              <a:gd name="T95" fmla="*/ 2147483647 h 1284"/>
              <a:gd name="T96" fmla="*/ 2147483647 w 1357"/>
              <a:gd name="T97" fmla="*/ 2147483647 h 1284"/>
              <a:gd name="T98" fmla="*/ 2147483647 w 1357"/>
              <a:gd name="T99" fmla="*/ 2147483647 h 1284"/>
              <a:gd name="T100" fmla="*/ 2147483647 w 1357"/>
              <a:gd name="T101" fmla="*/ 2147483647 h 1284"/>
              <a:gd name="T102" fmla="*/ 2147483647 w 1357"/>
              <a:gd name="T103" fmla="*/ 2147483647 h 1284"/>
              <a:gd name="T104" fmla="*/ 2147483647 w 1357"/>
              <a:gd name="T105" fmla="*/ 2147483647 h 1284"/>
              <a:gd name="T106" fmla="*/ 2147483647 w 1357"/>
              <a:gd name="T107" fmla="*/ 2147483647 h 1284"/>
              <a:gd name="T108" fmla="*/ 2147483647 w 1357"/>
              <a:gd name="T109" fmla="*/ 2147483647 h 1284"/>
              <a:gd name="T110" fmla="*/ 0 w 1357"/>
              <a:gd name="T111" fmla="*/ 2147483647 h 12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57"/>
              <a:gd name="T169" fmla="*/ 0 h 1284"/>
              <a:gd name="T170" fmla="*/ 1357 w 1357"/>
              <a:gd name="T171" fmla="*/ 1284 h 12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57" h="1284">
                <a:moveTo>
                  <a:pt x="0" y="497"/>
                </a:moveTo>
                <a:lnTo>
                  <a:pt x="365" y="505"/>
                </a:lnTo>
                <a:lnTo>
                  <a:pt x="382" y="0"/>
                </a:lnTo>
                <a:lnTo>
                  <a:pt x="397" y="2"/>
                </a:lnTo>
                <a:lnTo>
                  <a:pt x="693" y="4"/>
                </a:lnTo>
                <a:lnTo>
                  <a:pt x="697" y="249"/>
                </a:lnTo>
                <a:lnTo>
                  <a:pt x="754" y="249"/>
                </a:lnTo>
                <a:lnTo>
                  <a:pt x="771" y="269"/>
                </a:lnTo>
                <a:lnTo>
                  <a:pt x="798" y="288"/>
                </a:lnTo>
                <a:lnTo>
                  <a:pt x="837" y="280"/>
                </a:lnTo>
                <a:lnTo>
                  <a:pt x="867" y="284"/>
                </a:lnTo>
                <a:lnTo>
                  <a:pt x="890" y="311"/>
                </a:lnTo>
                <a:lnTo>
                  <a:pt x="936" y="303"/>
                </a:lnTo>
                <a:lnTo>
                  <a:pt x="977" y="303"/>
                </a:lnTo>
                <a:lnTo>
                  <a:pt x="1000" y="322"/>
                </a:lnTo>
                <a:lnTo>
                  <a:pt x="1038" y="319"/>
                </a:lnTo>
                <a:lnTo>
                  <a:pt x="1061" y="330"/>
                </a:lnTo>
                <a:lnTo>
                  <a:pt x="1096" y="296"/>
                </a:lnTo>
                <a:lnTo>
                  <a:pt x="1130" y="307"/>
                </a:lnTo>
                <a:lnTo>
                  <a:pt x="1155" y="303"/>
                </a:lnTo>
                <a:lnTo>
                  <a:pt x="1194" y="319"/>
                </a:lnTo>
                <a:lnTo>
                  <a:pt x="1224" y="330"/>
                </a:lnTo>
                <a:lnTo>
                  <a:pt x="1240" y="330"/>
                </a:lnTo>
                <a:lnTo>
                  <a:pt x="1259" y="349"/>
                </a:lnTo>
                <a:lnTo>
                  <a:pt x="1286" y="342"/>
                </a:lnTo>
                <a:lnTo>
                  <a:pt x="1286" y="399"/>
                </a:lnTo>
                <a:lnTo>
                  <a:pt x="1301" y="399"/>
                </a:lnTo>
                <a:lnTo>
                  <a:pt x="1293" y="532"/>
                </a:lnTo>
                <a:lnTo>
                  <a:pt x="1351" y="605"/>
                </a:lnTo>
                <a:lnTo>
                  <a:pt x="1339" y="635"/>
                </a:lnTo>
                <a:lnTo>
                  <a:pt x="1357" y="664"/>
                </a:lnTo>
                <a:lnTo>
                  <a:pt x="1339" y="699"/>
                </a:lnTo>
                <a:lnTo>
                  <a:pt x="1339" y="745"/>
                </a:lnTo>
                <a:lnTo>
                  <a:pt x="1313" y="787"/>
                </a:lnTo>
                <a:lnTo>
                  <a:pt x="1320" y="806"/>
                </a:lnTo>
                <a:lnTo>
                  <a:pt x="1243" y="858"/>
                </a:lnTo>
                <a:lnTo>
                  <a:pt x="1251" y="829"/>
                </a:lnTo>
                <a:lnTo>
                  <a:pt x="1228" y="841"/>
                </a:lnTo>
                <a:lnTo>
                  <a:pt x="1224" y="802"/>
                </a:lnTo>
                <a:lnTo>
                  <a:pt x="1205" y="829"/>
                </a:lnTo>
                <a:lnTo>
                  <a:pt x="1186" y="829"/>
                </a:lnTo>
                <a:lnTo>
                  <a:pt x="1205" y="866"/>
                </a:lnTo>
                <a:lnTo>
                  <a:pt x="1178" y="912"/>
                </a:lnTo>
                <a:lnTo>
                  <a:pt x="1134" y="919"/>
                </a:lnTo>
                <a:lnTo>
                  <a:pt x="1119" y="942"/>
                </a:lnTo>
                <a:lnTo>
                  <a:pt x="1073" y="973"/>
                </a:lnTo>
                <a:lnTo>
                  <a:pt x="1084" y="939"/>
                </a:lnTo>
                <a:lnTo>
                  <a:pt x="1057" y="950"/>
                </a:lnTo>
                <a:lnTo>
                  <a:pt x="1057" y="927"/>
                </a:lnTo>
                <a:lnTo>
                  <a:pt x="1046" y="950"/>
                </a:lnTo>
                <a:lnTo>
                  <a:pt x="1030" y="935"/>
                </a:lnTo>
                <a:lnTo>
                  <a:pt x="1034" y="962"/>
                </a:lnTo>
                <a:lnTo>
                  <a:pt x="1019" y="958"/>
                </a:lnTo>
                <a:lnTo>
                  <a:pt x="1007" y="973"/>
                </a:lnTo>
                <a:lnTo>
                  <a:pt x="1011" y="988"/>
                </a:lnTo>
                <a:lnTo>
                  <a:pt x="1050" y="977"/>
                </a:lnTo>
                <a:lnTo>
                  <a:pt x="1000" y="1015"/>
                </a:lnTo>
                <a:lnTo>
                  <a:pt x="996" y="1000"/>
                </a:lnTo>
                <a:lnTo>
                  <a:pt x="965" y="1004"/>
                </a:lnTo>
                <a:lnTo>
                  <a:pt x="977" y="1019"/>
                </a:lnTo>
                <a:lnTo>
                  <a:pt x="969" y="1035"/>
                </a:lnTo>
                <a:lnTo>
                  <a:pt x="944" y="1035"/>
                </a:lnTo>
                <a:lnTo>
                  <a:pt x="965" y="1063"/>
                </a:lnTo>
                <a:lnTo>
                  <a:pt x="952" y="1113"/>
                </a:lnTo>
                <a:lnTo>
                  <a:pt x="929" y="1125"/>
                </a:lnTo>
                <a:lnTo>
                  <a:pt x="958" y="1132"/>
                </a:lnTo>
                <a:lnTo>
                  <a:pt x="952" y="1152"/>
                </a:lnTo>
                <a:lnTo>
                  <a:pt x="933" y="1167"/>
                </a:lnTo>
                <a:lnTo>
                  <a:pt x="973" y="1284"/>
                </a:lnTo>
                <a:lnTo>
                  <a:pt x="902" y="1253"/>
                </a:lnTo>
                <a:lnTo>
                  <a:pt x="879" y="1253"/>
                </a:lnTo>
                <a:lnTo>
                  <a:pt x="829" y="1232"/>
                </a:lnTo>
                <a:lnTo>
                  <a:pt x="787" y="1213"/>
                </a:lnTo>
                <a:lnTo>
                  <a:pt x="760" y="1198"/>
                </a:lnTo>
                <a:lnTo>
                  <a:pt x="764" y="1163"/>
                </a:lnTo>
                <a:lnTo>
                  <a:pt x="716" y="1129"/>
                </a:lnTo>
                <a:lnTo>
                  <a:pt x="731" y="1094"/>
                </a:lnTo>
                <a:lnTo>
                  <a:pt x="716" y="1056"/>
                </a:lnTo>
                <a:lnTo>
                  <a:pt x="689" y="1042"/>
                </a:lnTo>
                <a:lnTo>
                  <a:pt x="639" y="973"/>
                </a:lnTo>
                <a:lnTo>
                  <a:pt x="616" y="923"/>
                </a:lnTo>
                <a:lnTo>
                  <a:pt x="585" y="885"/>
                </a:lnTo>
                <a:lnTo>
                  <a:pt x="570" y="837"/>
                </a:lnTo>
                <a:lnTo>
                  <a:pt x="545" y="814"/>
                </a:lnTo>
                <a:lnTo>
                  <a:pt x="518" y="814"/>
                </a:lnTo>
                <a:lnTo>
                  <a:pt x="507" y="795"/>
                </a:lnTo>
                <a:lnTo>
                  <a:pt x="453" y="810"/>
                </a:lnTo>
                <a:lnTo>
                  <a:pt x="426" y="802"/>
                </a:lnTo>
                <a:lnTo>
                  <a:pt x="414" y="791"/>
                </a:lnTo>
                <a:lnTo>
                  <a:pt x="399" y="802"/>
                </a:lnTo>
                <a:lnTo>
                  <a:pt x="380" y="806"/>
                </a:lnTo>
                <a:lnTo>
                  <a:pt x="376" y="854"/>
                </a:lnTo>
                <a:lnTo>
                  <a:pt x="340" y="866"/>
                </a:lnTo>
                <a:lnTo>
                  <a:pt x="340" y="885"/>
                </a:lnTo>
                <a:lnTo>
                  <a:pt x="297" y="877"/>
                </a:lnTo>
                <a:lnTo>
                  <a:pt x="282" y="854"/>
                </a:lnTo>
                <a:lnTo>
                  <a:pt x="255" y="837"/>
                </a:lnTo>
                <a:lnTo>
                  <a:pt x="228" y="814"/>
                </a:lnTo>
                <a:lnTo>
                  <a:pt x="186" y="779"/>
                </a:lnTo>
                <a:lnTo>
                  <a:pt x="186" y="733"/>
                </a:lnTo>
                <a:lnTo>
                  <a:pt x="175" y="706"/>
                </a:lnTo>
                <a:lnTo>
                  <a:pt x="175" y="687"/>
                </a:lnTo>
                <a:lnTo>
                  <a:pt x="142" y="668"/>
                </a:lnTo>
                <a:lnTo>
                  <a:pt x="119" y="668"/>
                </a:lnTo>
                <a:lnTo>
                  <a:pt x="111" y="631"/>
                </a:lnTo>
                <a:lnTo>
                  <a:pt x="81" y="608"/>
                </a:lnTo>
                <a:lnTo>
                  <a:pt x="73" y="585"/>
                </a:lnTo>
                <a:lnTo>
                  <a:pt x="38" y="558"/>
                </a:lnTo>
                <a:lnTo>
                  <a:pt x="23" y="547"/>
                </a:lnTo>
                <a:lnTo>
                  <a:pt x="23" y="532"/>
                </a:lnTo>
                <a:lnTo>
                  <a:pt x="4" y="524"/>
                </a:lnTo>
                <a:lnTo>
                  <a:pt x="0" y="497"/>
                </a:lnTo>
                <a:close/>
              </a:path>
            </a:pathLst>
          </a:custGeom>
          <a:noFill/>
          <a:ln w="9525">
            <a:solidFill>
              <a:schemeClr val="tx1"/>
            </a:solidFill>
            <a:miter lim="800000"/>
            <a:headEnd/>
            <a:tailEnd/>
          </a:ln>
        </p:spPr>
        <p:txBody>
          <a:bodyPr wrap="none" anchor="ctr"/>
          <a:lstStyle/>
          <a:p>
            <a:pPr eaLnBrk="0" hangingPunct="0"/>
            <a:endParaRPr lang="en-US" sz="2400" b="1">
              <a:latin typeface="Calibri" pitchFamily="34" charset="0"/>
            </a:endParaRPr>
          </a:p>
        </p:txBody>
      </p:sp>
      <p:sp>
        <p:nvSpPr>
          <p:cNvPr id="3092" name="Freeform 139" descr="Wide upward diagonal"/>
          <p:cNvSpPr>
            <a:spLocks/>
          </p:cNvSpPr>
          <p:nvPr/>
        </p:nvSpPr>
        <p:spPr bwMode="blackWhite">
          <a:xfrm>
            <a:off x="3573463" y="3587750"/>
            <a:ext cx="1447800" cy="682625"/>
          </a:xfrm>
          <a:custGeom>
            <a:avLst/>
            <a:gdLst>
              <a:gd name="T0" fmla="*/ 2147483647 w 854"/>
              <a:gd name="T1" fmla="*/ 2147483647 h 403"/>
              <a:gd name="T2" fmla="*/ 2147483647 w 854"/>
              <a:gd name="T3" fmla="*/ 2147483647 h 403"/>
              <a:gd name="T4" fmla="*/ 2147483647 w 854"/>
              <a:gd name="T5" fmla="*/ 2147483647 h 403"/>
              <a:gd name="T6" fmla="*/ 2147483647 w 854"/>
              <a:gd name="T7" fmla="*/ 2147483647 h 403"/>
              <a:gd name="T8" fmla="*/ 2147483647 w 854"/>
              <a:gd name="T9" fmla="*/ 2147483647 h 403"/>
              <a:gd name="T10" fmla="*/ 2147483647 w 854"/>
              <a:gd name="T11" fmla="*/ 0 h 403"/>
              <a:gd name="T12" fmla="*/ 2147483647 w 854"/>
              <a:gd name="T13" fmla="*/ 0 h 403"/>
              <a:gd name="T14" fmla="*/ 0 w 854"/>
              <a:gd name="T15" fmla="*/ 2147483647 h 403"/>
              <a:gd name="T16" fmla="*/ 2147483647 w 854"/>
              <a:gd name="T17" fmla="*/ 2147483647 h 403"/>
              <a:gd name="T18" fmla="*/ 2147483647 w 854"/>
              <a:gd name="T19" fmla="*/ 2147483647 h 403"/>
              <a:gd name="T20" fmla="*/ 2147483647 w 854"/>
              <a:gd name="T21" fmla="*/ 2147483647 h 403"/>
              <a:gd name="T22" fmla="*/ 2147483647 w 854"/>
              <a:gd name="T23" fmla="*/ 2147483647 h 403"/>
              <a:gd name="T24" fmla="*/ 2147483647 w 854"/>
              <a:gd name="T25" fmla="*/ 2147483647 h 403"/>
              <a:gd name="T26" fmla="*/ 2147483647 w 854"/>
              <a:gd name="T27" fmla="*/ 2147483647 h 403"/>
              <a:gd name="T28" fmla="*/ 2147483647 w 854"/>
              <a:gd name="T29" fmla="*/ 2147483647 h 403"/>
              <a:gd name="T30" fmla="*/ 2147483647 w 854"/>
              <a:gd name="T31" fmla="*/ 2147483647 h 403"/>
              <a:gd name="T32" fmla="*/ 2147483647 w 854"/>
              <a:gd name="T33" fmla="*/ 2147483647 h 403"/>
              <a:gd name="T34" fmla="*/ 2147483647 w 854"/>
              <a:gd name="T35" fmla="*/ 2147483647 h 403"/>
              <a:gd name="T36" fmla="*/ 2147483647 w 854"/>
              <a:gd name="T37" fmla="*/ 2147483647 h 403"/>
              <a:gd name="T38" fmla="*/ 2147483647 w 854"/>
              <a:gd name="T39" fmla="*/ 2147483647 h 403"/>
              <a:gd name="T40" fmla="*/ 2147483647 w 854"/>
              <a:gd name="T41" fmla="*/ 2147483647 h 403"/>
              <a:gd name="T42" fmla="*/ 2147483647 w 854"/>
              <a:gd name="T43" fmla="*/ 2147483647 h 403"/>
              <a:gd name="T44" fmla="*/ 2147483647 w 854"/>
              <a:gd name="T45" fmla="*/ 2147483647 h 403"/>
              <a:gd name="T46" fmla="*/ 2147483647 w 854"/>
              <a:gd name="T47" fmla="*/ 2147483647 h 403"/>
              <a:gd name="T48" fmla="*/ 2147483647 w 854"/>
              <a:gd name="T49" fmla="*/ 2147483647 h 403"/>
              <a:gd name="T50" fmla="*/ 2147483647 w 854"/>
              <a:gd name="T51" fmla="*/ 2147483647 h 403"/>
              <a:gd name="T52" fmla="*/ 2147483647 w 854"/>
              <a:gd name="T53" fmla="*/ 2147483647 h 4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54"/>
              <a:gd name="T82" fmla="*/ 0 h 403"/>
              <a:gd name="T83" fmla="*/ 854 w 854"/>
              <a:gd name="T84" fmla="*/ 403 h 4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54" h="403">
                <a:moveTo>
                  <a:pt x="839" y="403"/>
                </a:moveTo>
                <a:lnTo>
                  <a:pt x="854" y="179"/>
                </a:lnTo>
                <a:lnTo>
                  <a:pt x="831" y="69"/>
                </a:lnTo>
                <a:lnTo>
                  <a:pt x="829" y="27"/>
                </a:lnTo>
                <a:lnTo>
                  <a:pt x="438" y="21"/>
                </a:lnTo>
                <a:lnTo>
                  <a:pt x="102" y="0"/>
                </a:lnTo>
                <a:lnTo>
                  <a:pt x="2" y="0"/>
                </a:lnTo>
                <a:lnTo>
                  <a:pt x="0" y="75"/>
                </a:lnTo>
                <a:lnTo>
                  <a:pt x="296" y="77"/>
                </a:lnTo>
                <a:lnTo>
                  <a:pt x="300" y="322"/>
                </a:lnTo>
                <a:lnTo>
                  <a:pt x="357" y="322"/>
                </a:lnTo>
                <a:lnTo>
                  <a:pt x="374" y="342"/>
                </a:lnTo>
                <a:lnTo>
                  <a:pt x="401" y="361"/>
                </a:lnTo>
                <a:lnTo>
                  <a:pt x="440" y="353"/>
                </a:lnTo>
                <a:lnTo>
                  <a:pt x="470" y="357"/>
                </a:lnTo>
                <a:lnTo>
                  <a:pt x="493" y="384"/>
                </a:lnTo>
                <a:lnTo>
                  <a:pt x="539" y="376"/>
                </a:lnTo>
                <a:lnTo>
                  <a:pt x="580" y="376"/>
                </a:lnTo>
                <a:lnTo>
                  <a:pt x="603" y="395"/>
                </a:lnTo>
                <a:lnTo>
                  <a:pt x="641" y="392"/>
                </a:lnTo>
                <a:lnTo>
                  <a:pt x="664" y="403"/>
                </a:lnTo>
                <a:lnTo>
                  <a:pt x="699" y="369"/>
                </a:lnTo>
                <a:lnTo>
                  <a:pt x="733" y="380"/>
                </a:lnTo>
                <a:lnTo>
                  <a:pt x="758" y="376"/>
                </a:lnTo>
                <a:lnTo>
                  <a:pt x="797" y="392"/>
                </a:lnTo>
                <a:lnTo>
                  <a:pt x="827" y="403"/>
                </a:lnTo>
                <a:lnTo>
                  <a:pt x="839" y="403"/>
                </a:lnTo>
                <a:close/>
              </a:path>
            </a:pathLst>
          </a:custGeom>
          <a:solidFill>
            <a:srgbClr val="0070C0"/>
          </a:solidFill>
          <a:ln w="9525">
            <a:solidFill>
              <a:schemeClr val="tx1"/>
            </a:solidFill>
            <a:round/>
            <a:headEnd/>
            <a:tailEnd/>
          </a:ln>
        </p:spPr>
        <p:txBody>
          <a:bodyPr/>
          <a:lstStyle/>
          <a:p>
            <a:pPr eaLnBrk="0" fontAlgn="auto" hangingPunct="0">
              <a:spcBef>
                <a:spcPts val="0"/>
              </a:spcBef>
              <a:spcAft>
                <a:spcPts val="0"/>
              </a:spcAft>
              <a:defRPr/>
            </a:pPr>
            <a:endParaRPr lang="en-US" sz="1400" b="1">
              <a:latin typeface="+mn-lt"/>
            </a:endParaRPr>
          </a:p>
        </p:txBody>
      </p:sp>
      <p:sp>
        <p:nvSpPr>
          <p:cNvPr id="2066" name="Freeform 140"/>
          <p:cNvSpPr>
            <a:spLocks/>
          </p:cNvSpPr>
          <p:nvPr/>
        </p:nvSpPr>
        <p:spPr bwMode="blackWhite">
          <a:xfrm>
            <a:off x="4525963" y="1136650"/>
            <a:ext cx="1071562" cy="1162050"/>
          </a:xfrm>
          <a:custGeom>
            <a:avLst/>
            <a:gdLst>
              <a:gd name="T0" fmla="*/ 2147483647 w 632"/>
              <a:gd name="T1" fmla="*/ 2147483647 h 685"/>
              <a:gd name="T2" fmla="*/ 2147483647 w 632"/>
              <a:gd name="T3" fmla="*/ 2147483647 h 685"/>
              <a:gd name="T4" fmla="*/ 2147483647 w 632"/>
              <a:gd name="T5" fmla="*/ 2147483647 h 685"/>
              <a:gd name="T6" fmla="*/ 2147483647 w 632"/>
              <a:gd name="T7" fmla="*/ 2147483647 h 685"/>
              <a:gd name="T8" fmla="*/ 2147483647 w 632"/>
              <a:gd name="T9" fmla="*/ 2147483647 h 685"/>
              <a:gd name="T10" fmla="*/ 2147483647 w 632"/>
              <a:gd name="T11" fmla="*/ 2147483647 h 685"/>
              <a:gd name="T12" fmla="*/ 2147483647 w 632"/>
              <a:gd name="T13" fmla="*/ 2147483647 h 685"/>
              <a:gd name="T14" fmla="*/ 2147483647 w 632"/>
              <a:gd name="T15" fmla="*/ 2147483647 h 685"/>
              <a:gd name="T16" fmla="*/ 2147483647 w 632"/>
              <a:gd name="T17" fmla="*/ 2147483647 h 685"/>
              <a:gd name="T18" fmla="*/ 2147483647 w 632"/>
              <a:gd name="T19" fmla="*/ 2147483647 h 685"/>
              <a:gd name="T20" fmla="*/ 2147483647 w 632"/>
              <a:gd name="T21" fmla="*/ 2147483647 h 685"/>
              <a:gd name="T22" fmla="*/ 2147483647 w 632"/>
              <a:gd name="T23" fmla="*/ 2147483647 h 685"/>
              <a:gd name="T24" fmla="*/ 2147483647 w 632"/>
              <a:gd name="T25" fmla="*/ 2147483647 h 685"/>
              <a:gd name="T26" fmla="*/ 2147483647 w 632"/>
              <a:gd name="T27" fmla="*/ 2147483647 h 685"/>
              <a:gd name="T28" fmla="*/ 2147483647 w 632"/>
              <a:gd name="T29" fmla="*/ 2147483647 h 685"/>
              <a:gd name="T30" fmla="*/ 2147483647 w 632"/>
              <a:gd name="T31" fmla="*/ 2147483647 h 685"/>
              <a:gd name="T32" fmla="*/ 2147483647 w 632"/>
              <a:gd name="T33" fmla="*/ 2147483647 h 685"/>
              <a:gd name="T34" fmla="*/ 2147483647 w 632"/>
              <a:gd name="T35" fmla="*/ 2147483647 h 685"/>
              <a:gd name="T36" fmla="*/ 2147483647 w 632"/>
              <a:gd name="T37" fmla="*/ 2147483647 h 685"/>
              <a:gd name="T38" fmla="*/ 2147483647 w 632"/>
              <a:gd name="T39" fmla="*/ 2147483647 h 685"/>
              <a:gd name="T40" fmla="*/ 2147483647 w 632"/>
              <a:gd name="T41" fmla="*/ 2147483647 h 685"/>
              <a:gd name="T42" fmla="*/ 2147483647 w 632"/>
              <a:gd name="T43" fmla="*/ 2147483647 h 685"/>
              <a:gd name="T44" fmla="*/ 2147483647 w 632"/>
              <a:gd name="T45" fmla="*/ 2147483647 h 685"/>
              <a:gd name="T46" fmla="*/ 2147483647 w 632"/>
              <a:gd name="T47" fmla="*/ 2147483647 h 685"/>
              <a:gd name="T48" fmla="*/ 2147483647 w 632"/>
              <a:gd name="T49" fmla="*/ 2147483647 h 685"/>
              <a:gd name="T50" fmla="*/ 2147483647 w 632"/>
              <a:gd name="T51" fmla="*/ 2147483647 h 685"/>
              <a:gd name="T52" fmla="*/ 2147483647 w 632"/>
              <a:gd name="T53" fmla="*/ 2147483647 h 685"/>
              <a:gd name="T54" fmla="*/ 2147483647 w 632"/>
              <a:gd name="T55" fmla="*/ 2147483647 h 685"/>
              <a:gd name="T56" fmla="*/ 2147483647 w 632"/>
              <a:gd name="T57" fmla="*/ 2147483647 h 685"/>
              <a:gd name="T58" fmla="*/ 2147483647 w 632"/>
              <a:gd name="T59" fmla="*/ 2147483647 h 685"/>
              <a:gd name="T60" fmla="*/ 2147483647 w 632"/>
              <a:gd name="T61" fmla="*/ 0 h 685"/>
              <a:gd name="T62" fmla="*/ 2147483647 w 632"/>
              <a:gd name="T63" fmla="*/ 2147483647 h 685"/>
              <a:gd name="T64" fmla="*/ 2147483647 w 632"/>
              <a:gd name="T65" fmla="*/ 2147483647 h 685"/>
              <a:gd name="T66" fmla="*/ 2147483647 w 632"/>
              <a:gd name="T67" fmla="*/ 2147483647 h 685"/>
              <a:gd name="T68" fmla="*/ 2147483647 w 632"/>
              <a:gd name="T69" fmla="*/ 2147483647 h 685"/>
              <a:gd name="T70" fmla="*/ 0 w 632"/>
              <a:gd name="T71" fmla="*/ 2147483647 h 685"/>
              <a:gd name="T72" fmla="*/ 2147483647 w 632"/>
              <a:gd name="T73" fmla="*/ 2147483647 h 685"/>
              <a:gd name="T74" fmla="*/ 2147483647 w 632"/>
              <a:gd name="T75" fmla="*/ 2147483647 h 685"/>
              <a:gd name="T76" fmla="*/ 2147483647 w 632"/>
              <a:gd name="T77" fmla="*/ 2147483647 h 685"/>
              <a:gd name="T78" fmla="*/ 2147483647 w 632"/>
              <a:gd name="T79" fmla="*/ 2147483647 h 685"/>
              <a:gd name="T80" fmla="*/ 2147483647 w 632"/>
              <a:gd name="T81" fmla="*/ 2147483647 h 685"/>
              <a:gd name="T82" fmla="*/ 2147483647 w 632"/>
              <a:gd name="T83" fmla="*/ 2147483647 h 685"/>
              <a:gd name="T84" fmla="*/ 2147483647 w 632"/>
              <a:gd name="T85" fmla="*/ 2147483647 h 685"/>
              <a:gd name="T86" fmla="*/ 2147483647 w 632"/>
              <a:gd name="T87" fmla="*/ 2147483647 h 685"/>
              <a:gd name="T88" fmla="*/ 2147483647 w 632"/>
              <a:gd name="T89" fmla="*/ 2147483647 h 685"/>
              <a:gd name="T90" fmla="*/ 2147483647 w 632"/>
              <a:gd name="T91" fmla="*/ 2147483647 h 685"/>
              <a:gd name="T92" fmla="*/ 2147483647 w 632"/>
              <a:gd name="T93" fmla="*/ 2147483647 h 685"/>
              <a:gd name="T94" fmla="*/ 2147483647 w 632"/>
              <a:gd name="T95" fmla="*/ 2147483647 h 6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32"/>
              <a:gd name="T145" fmla="*/ 0 h 685"/>
              <a:gd name="T146" fmla="*/ 632 w 632"/>
              <a:gd name="T147" fmla="*/ 685 h 6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32" h="685">
                <a:moveTo>
                  <a:pt x="81" y="685"/>
                </a:moveTo>
                <a:lnTo>
                  <a:pt x="530" y="666"/>
                </a:lnTo>
                <a:lnTo>
                  <a:pt x="515" y="623"/>
                </a:lnTo>
                <a:lnTo>
                  <a:pt x="476" y="596"/>
                </a:lnTo>
                <a:lnTo>
                  <a:pt x="446" y="566"/>
                </a:lnTo>
                <a:lnTo>
                  <a:pt x="400" y="541"/>
                </a:lnTo>
                <a:lnTo>
                  <a:pt x="390" y="479"/>
                </a:lnTo>
                <a:lnTo>
                  <a:pt x="400" y="445"/>
                </a:lnTo>
                <a:lnTo>
                  <a:pt x="375" y="429"/>
                </a:lnTo>
                <a:lnTo>
                  <a:pt x="375" y="406"/>
                </a:lnTo>
                <a:lnTo>
                  <a:pt x="419" y="376"/>
                </a:lnTo>
                <a:lnTo>
                  <a:pt x="423" y="297"/>
                </a:lnTo>
                <a:lnTo>
                  <a:pt x="488" y="232"/>
                </a:lnTo>
                <a:lnTo>
                  <a:pt x="496" y="209"/>
                </a:lnTo>
                <a:lnTo>
                  <a:pt x="545" y="186"/>
                </a:lnTo>
                <a:lnTo>
                  <a:pt x="549" y="167"/>
                </a:lnTo>
                <a:lnTo>
                  <a:pt x="580" y="155"/>
                </a:lnTo>
                <a:lnTo>
                  <a:pt x="632" y="122"/>
                </a:lnTo>
                <a:lnTo>
                  <a:pt x="549" y="107"/>
                </a:lnTo>
                <a:lnTo>
                  <a:pt x="499" y="111"/>
                </a:lnTo>
                <a:lnTo>
                  <a:pt x="496" y="95"/>
                </a:lnTo>
                <a:lnTo>
                  <a:pt x="472" y="84"/>
                </a:lnTo>
                <a:lnTo>
                  <a:pt x="446" y="95"/>
                </a:lnTo>
                <a:lnTo>
                  <a:pt x="415" y="80"/>
                </a:lnTo>
                <a:lnTo>
                  <a:pt x="367" y="72"/>
                </a:lnTo>
                <a:lnTo>
                  <a:pt x="321" y="65"/>
                </a:lnTo>
                <a:lnTo>
                  <a:pt x="282" y="69"/>
                </a:lnTo>
                <a:lnTo>
                  <a:pt x="259" y="53"/>
                </a:lnTo>
                <a:lnTo>
                  <a:pt x="229" y="49"/>
                </a:lnTo>
                <a:lnTo>
                  <a:pt x="210" y="34"/>
                </a:lnTo>
                <a:lnTo>
                  <a:pt x="206" y="0"/>
                </a:lnTo>
                <a:lnTo>
                  <a:pt x="179" y="1"/>
                </a:lnTo>
                <a:lnTo>
                  <a:pt x="173" y="23"/>
                </a:lnTo>
                <a:lnTo>
                  <a:pt x="4" y="26"/>
                </a:lnTo>
                <a:lnTo>
                  <a:pt x="8" y="72"/>
                </a:lnTo>
                <a:lnTo>
                  <a:pt x="0" y="88"/>
                </a:lnTo>
                <a:lnTo>
                  <a:pt x="20" y="155"/>
                </a:lnTo>
                <a:lnTo>
                  <a:pt x="25" y="167"/>
                </a:lnTo>
                <a:lnTo>
                  <a:pt x="16" y="205"/>
                </a:lnTo>
                <a:lnTo>
                  <a:pt x="35" y="255"/>
                </a:lnTo>
                <a:lnTo>
                  <a:pt x="43" y="320"/>
                </a:lnTo>
                <a:lnTo>
                  <a:pt x="58" y="357"/>
                </a:lnTo>
                <a:lnTo>
                  <a:pt x="58" y="391"/>
                </a:lnTo>
                <a:lnTo>
                  <a:pt x="39" y="406"/>
                </a:lnTo>
                <a:lnTo>
                  <a:pt x="35" y="441"/>
                </a:lnTo>
                <a:lnTo>
                  <a:pt x="62" y="460"/>
                </a:lnTo>
                <a:lnTo>
                  <a:pt x="73" y="487"/>
                </a:lnTo>
                <a:lnTo>
                  <a:pt x="81" y="685"/>
                </a:lnTo>
                <a:close/>
              </a:path>
            </a:pathLst>
          </a:custGeom>
          <a:noFill/>
          <a:ln w="9525">
            <a:solidFill>
              <a:schemeClr val="tx1"/>
            </a:solidFill>
            <a:miter lim="800000"/>
            <a:headEnd/>
            <a:tailEnd/>
          </a:ln>
        </p:spPr>
        <p:txBody>
          <a:bodyPr wrap="none" anchor="ctr"/>
          <a:lstStyle/>
          <a:p>
            <a:pPr eaLnBrk="0" hangingPunct="0"/>
            <a:endParaRPr lang="en-US" b="1">
              <a:latin typeface="Calibri" pitchFamily="34" charset="0"/>
            </a:endParaRPr>
          </a:p>
        </p:txBody>
      </p:sp>
      <p:sp>
        <p:nvSpPr>
          <p:cNvPr id="3094" name="Freeform 141"/>
          <p:cNvSpPr>
            <a:spLocks/>
          </p:cNvSpPr>
          <p:nvPr/>
        </p:nvSpPr>
        <p:spPr bwMode="blackWhite">
          <a:xfrm>
            <a:off x="4632325" y="2266950"/>
            <a:ext cx="946150" cy="630238"/>
          </a:xfrm>
          <a:custGeom>
            <a:avLst/>
            <a:gdLst>
              <a:gd name="T0" fmla="*/ 2147483647 w 558"/>
              <a:gd name="T1" fmla="*/ 2147483647 h 372"/>
              <a:gd name="T2" fmla="*/ 2147483647 w 558"/>
              <a:gd name="T3" fmla="*/ 2147483647 h 372"/>
              <a:gd name="T4" fmla="*/ 2147483647 w 558"/>
              <a:gd name="T5" fmla="*/ 2147483647 h 372"/>
              <a:gd name="T6" fmla="*/ 2147483647 w 558"/>
              <a:gd name="T7" fmla="*/ 2147483647 h 372"/>
              <a:gd name="T8" fmla="*/ 2147483647 w 558"/>
              <a:gd name="T9" fmla="*/ 2147483647 h 372"/>
              <a:gd name="T10" fmla="*/ 2147483647 w 558"/>
              <a:gd name="T11" fmla="*/ 2147483647 h 372"/>
              <a:gd name="T12" fmla="*/ 2147483647 w 558"/>
              <a:gd name="T13" fmla="*/ 2147483647 h 372"/>
              <a:gd name="T14" fmla="*/ 2147483647 w 558"/>
              <a:gd name="T15" fmla="*/ 2147483647 h 372"/>
              <a:gd name="T16" fmla="*/ 2147483647 w 558"/>
              <a:gd name="T17" fmla="*/ 2147483647 h 372"/>
              <a:gd name="T18" fmla="*/ 2147483647 w 558"/>
              <a:gd name="T19" fmla="*/ 2147483647 h 372"/>
              <a:gd name="T20" fmla="*/ 2147483647 w 558"/>
              <a:gd name="T21" fmla="*/ 2147483647 h 372"/>
              <a:gd name="T22" fmla="*/ 2147483647 w 558"/>
              <a:gd name="T23" fmla="*/ 2147483647 h 372"/>
              <a:gd name="T24" fmla="*/ 2147483647 w 558"/>
              <a:gd name="T25" fmla="*/ 2147483647 h 372"/>
              <a:gd name="T26" fmla="*/ 2147483647 w 558"/>
              <a:gd name="T27" fmla="*/ 2147483647 h 372"/>
              <a:gd name="T28" fmla="*/ 2147483647 w 558"/>
              <a:gd name="T29" fmla="*/ 2147483647 h 372"/>
              <a:gd name="T30" fmla="*/ 2147483647 w 558"/>
              <a:gd name="T31" fmla="*/ 2147483647 h 372"/>
              <a:gd name="T32" fmla="*/ 2147483647 w 558"/>
              <a:gd name="T33" fmla="*/ 2147483647 h 372"/>
              <a:gd name="T34" fmla="*/ 2147483647 w 558"/>
              <a:gd name="T35" fmla="*/ 0 h 372"/>
              <a:gd name="T36" fmla="*/ 2147483647 w 558"/>
              <a:gd name="T37" fmla="*/ 2147483647 h 372"/>
              <a:gd name="T38" fmla="*/ 2147483647 w 558"/>
              <a:gd name="T39" fmla="*/ 2147483647 h 372"/>
              <a:gd name="T40" fmla="*/ 2147483647 w 558"/>
              <a:gd name="T41" fmla="*/ 2147483647 h 372"/>
              <a:gd name="T42" fmla="*/ 0 w 558"/>
              <a:gd name="T43" fmla="*/ 2147483647 h 372"/>
              <a:gd name="T44" fmla="*/ 2147483647 w 558"/>
              <a:gd name="T45" fmla="*/ 2147483647 h 372"/>
              <a:gd name="T46" fmla="*/ 2147483647 w 558"/>
              <a:gd name="T47" fmla="*/ 2147483647 h 372"/>
              <a:gd name="T48" fmla="*/ 2147483647 w 558"/>
              <a:gd name="T49" fmla="*/ 2147483647 h 372"/>
              <a:gd name="T50" fmla="*/ 2147483647 w 558"/>
              <a:gd name="T51" fmla="*/ 2147483647 h 372"/>
              <a:gd name="T52" fmla="*/ 2147483647 w 558"/>
              <a:gd name="T53" fmla="*/ 2147483647 h 372"/>
              <a:gd name="T54" fmla="*/ 2147483647 w 558"/>
              <a:gd name="T55" fmla="*/ 2147483647 h 372"/>
              <a:gd name="T56" fmla="*/ 2147483647 w 558"/>
              <a:gd name="T57" fmla="*/ 2147483647 h 372"/>
              <a:gd name="T58" fmla="*/ 2147483647 w 558"/>
              <a:gd name="T59" fmla="*/ 2147483647 h 3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8"/>
              <a:gd name="T91" fmla="*/ 0 h 372"/>
              <a:gd name="T92" fmla="*/ 558 w 558"/>
              <a:gd name="T93" fmla="*/ 372 h 3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8" h="372">
                <a:moveTo>
                  <a:pt x="82" y="364"/>
                </a:moveTo>
                <a:lnTo>
                  <a:pt x="445" y="353"/>
                </a:lnTo>
                <a:lnTo>
                  <a:pt x="453" y="372"/>
                </a:lnTo>
                <a:lnTo>
                  <a:pt x="478" y="372"/>
                </a:lnTo>
                <a:lnTo>
                  <a:pt x="495" y="311"/>
                </a:lnTo>
                <a:lnTo>
                  <a:pt x="495" y="274"/>
                </a:lnTo>
                <a:lnTo>
                  <a:pt x="520" y="259"/>
                </a:lnTo>
                <a:lnTo>
                  <a:pt x="545" y="228"/>
                </a:lnTo>
                <a:lnTo>
                  <a:pt x="543" y="209"/>
                </a:lnTo>
                <a:lnTo>
                  <a:pt x="554" y="190"/>
                </a:lnTo>
                <a:lnTo>
                  <a:pt x="558" y="163"/>
                </a:lnTo>
                <a:lnTo>
                  <a:pt x="510" y="120"/>
                </a:lnTo>
                <a:lnTo>
                  <a:pt x="510" y="101"/>
                </a:lnTo>
                <a:lnTo>
                  <a:pt x="491" y="86"/>
                </a:lnTo>
                <a:lnTo>
                  <a:pt x="487" y="42"/>
                </a:lnTo>
                <a:lnTo>
                  <a:pt x="480" y="23"/>
                </a:lnTo>
                <a:lnTo>
                  <a:pt x="472" y="19"/>
                </a:lnTo>
                <a:lnTo>
                  <a:pt x="468" y="0"/>
                </a:lnTo>
                <a:lnTo>
                  <a:pt x="19" y="19"/>
                </a:lnTo>
                <a:lnTo>
                  <a:pt x="7" y="34"/>
                </a:lnTo>
                <a:lnTo>
                  <a:pt x="19" y="65"/>
                </a:lnTo>
                <a:lnTo>
                  <a:pt x="0" y="97"/>
                </a:lnTo>
                <a:lnTo>
                  <a:pt x="34" y="132"/>
                </a:lnTo>
                <a:lnTo>
                  <a:pt x="30" y="163"/>
                </a:lnTo>
                <a:lnTo>
                  <a:pt x="38" y="190"/>
                </a:lnTo>
                <a:lnTo>
                  <a:pt x="61" y="232"/>
                </a:lnTo>
                <a:lnTo>
                  <a:pt x="57" y="284"/>
                </a:lnTo>
                <a:lnTo>
                  <a:pt x="73" y="314"/>
                </a:lnTo>
                <a:lnTo>
                  <a:pt x="73" y="339"/>
                </a:lnTo>
                <a:lnTo>
                  <a:pt x="82" y="364"/>
                </a:lnTo>
                <a:close/>
              </a:path>
            </a:pathLst>
          </a:custGeom>
          <a:solidFill>
            <a:srgbClr val="FFFF00"/>
          </a:solidFill>
          <a:ln w="9525">
            <a:solidFill>
              <a:schemeClr val="tx1"/>
            </a:solidFill>
            <a:round/>
            <a:headEnd/>
            <a:tailEnd/>
          </a:ln>
        </p:spPr>
        <p:txBody>
          <a:bodyPr/>
          <a:lstStyle/>
          <a:p>
            <a:pPr eaLnBrk="0" fontAlgn="auto" hangingPunct="0">
              <a:spcBef>
                <a:spcPts val="0"/>
              </a:spcBef>
              <a:spcAft>
                <a:spcPts val="0"/>
              </a:spcAft>
              <a:defRPr/>
            </a:pPr>
            <a:endParaRPr lang="en-US" sz="1400" b="1">
              <a:latin typeface="+mn-lt"/>
            </a:endParaRPr>
          </a:p>
        </p:txBody>
      </p:sp>
      <p:sp>
        <p:nvSpPr>
          <p:cNvPr id="3095" name="Freeform 142"/>
          <p:cNvSpPr>
            <a:spLocks/>
          </p:cNvSpPr>
          <p:nvPr/>
        </p:nvSpPr>
        <p:spPr bwMode="blackWhite">
          <a:xfrm>
            <a:off x="5162550" y="1581150"/>
            <a:ext cx="854075" cy="873125"/>
          </a:xfrm>
          <a:custGeom>
            <a:avLst/>
            <a:gdLst>
              <a:gd name="T0" fmla="*/ 2147483647 w 504"/>
              <a:gd name="T1" fmla="*/ 2147483647 h 515"/>
              <a:gd name="T2" fmla="*/ 2147483647 w 504"/>
              <a:gd name="T3" fmla="*/ 2147483647 h 515"/>
              <a:gd name="T4" fmla="*/ 2147483647 w 504"/>
              <a:gd name="T5" fmla="*/ 2147483647 h 515"/>
              <a:gd name="T6" fmla="*/ 2147483647 w 504"/>
              <a:gd name="T7" fmla="*/ 2147483647 h 515"/>
              <a:gd name="T8" fmla="*/ 2147483647 w 504"/>
              <a:gd name="T9" fmla="*/ 2147483647 h 515"/>
              <a:gd name="T10" fmla="*/ 2147483647 w 504"/>
              <a:gd name="T11" fmla="*/ 2147483647 h 515"/>
              <a:gd name="T12" fmla="*/ 2147483647 w 504"/>
              <a:gd name="T13" fmla="*/ 2147483647 h 515"/>
              <a:gd name="T14" fmla="*/ 2147483647 w 504"/>
              <a:gd name="T15" fmla="*/ 2147483647 h 515"/>
              <a:gd name="T16" fmla="*/ 2147483647 w 504"/>
              <a:gd name="T17" fmla="*/ 2147483647 h 515"/>
              <a:gd name="T18" fmla="*/ 2147483647 w 504"/>
              <a:gd name="T19" fmla="*/ 2147483647 h 515"/>
              <a:gd name="T20" fmla="*/ 2147483647 w 504"/>
              <a:gd name="T21" fmla="*/ 2147483647 h 515"/>
              <a:gd name="T22" fmla="*/ 2147483647 w 504"/>
              <a:gd name="T23" fmla="*/ 2147483647 h 515"/>
              <a:gd name="T24" fmla="*/ 2147483647 w 504"/>
              <a:gd name="T25" fmla="*/ 2147483647 h 515"/>
              <a:gd name="T26" fmla="*/ 2147483647 w 504"/>
              <a:gd name="T27" fmla="*/ 2147483647 h 515"/>
              <a:gd name="T28" fmla="*/ 2147483647 w 504"/>
              <a:gd name="T29" fmla="*/ 2147483647 h 515"/>
              <a:gd name="T30" fmla="*/ 2147483647 w 504"/>
              <a:gd name="T31" fmla="*/ 2147483647 h 515"/>
              <a:gd name="T32" fmla="*/ 2147483647 w 504"/>
              <a:gd name="T33" fmla="*/ 2147483647 h 515"/>
              <a:gd name="T34" fmla="*/ 2147483647 w 504"/>
              <a:gd name="T35" fmla="*/ 2147483647 h 515"/>
              <a:gd name="T36" fmla="*/ 2147483647 w 504"/>
              <a:gd name="T37" fmla="*/ 2147483647 h 515"/>
              <a:gd name="T38" fmla="*/ 2147483647 w 504"/>
              <a:gd name="T39" fmla="*/ 2147483647 h 515"/>
              <a:gd name="T40" fmla="*/ 2147483647 w 504"/>
              <a:gd name="T41" fmla="*/ 2147483647 h 515"/>
              <a:gd name="T42" fmla="*/ 2147483647 w 504"/>
              <a:gd name="T43" fmla="*/ 0 h 515"/>
              <a:gd name="T44" fmla="*/ 2147483647 w 504"/>
              <a:gd name="T45" fmla="*/ 2147483647 h 515"/>
              <a:gd name="T46" fmla="*/ 2147483647 w 504"/>
              <a:gd name="T47" fmla="*/ 2147483647 h 515"/>
              <a:gd name="T48" fmla="*/ 2147483647 w 504"/>
              <a:gd name="T49" fmla="*/ 2147483647 h 515"/>
              <a:gd name="T50" fmla="*/ 2147483647 w 504"/>
              <a:gd name="T51" fmla="*/ 2147483647 h 515"/>
              <a:gd name="T52" fmla="*/ 2147483647 w 504"/>
              <a:gd name="T53" fmla="*/ 2147483647 h 515"/>
              <a:gd name="T54" fmla="*/ 2147483647 w 504"/>
              <a:gd name="T55" fmla="*/ 2147483647 h 515"/>
              <a:gd name="T56" fmla="*/ 0 w 504"/>
              <a:gd name="T57" fmla="*/ 2147483647 h 515"/>
              <a:gd name="T58" fmla="*/ 0 w 504"/>
              <a:gd name="T59" fmla="*/ 2147483647 h 515"/>
              <a:gd name="T60" fmla="*/ 2147483647 w 504"/>
              <a:gd name="T61" fmla="*/ 2147483647 h 515"/>
              <a:gd name="T62" fmla="*/ 2147483647 w 504"/>
              <a:gd name="T63" fmla="*/ 2147483647 h 515"/>
              <a:gd name="T64" fmla="*/ 2147483647 w 504"/>
              <a:gd name="T65" fmla="*/ 2147483647 h 515"/>
              <a:gd name="T66" fmla="*/ 2147483647 w 504"/>
              <a:gd name="T67" fmla="*/ 2147483647 h 515"/>
              <a:gd name="T68" fmla="*/ 2147483647 w 504"/>
              <a:gd name="T69" fmla="*/ 2147483647 h 515"/>
              <a:gd name="T70" fmla="*/ 2147483647 w 504"/>
              <a:gd name="T71" fmla="*/ 2147483647 h 515"/>
              <a:gd name="T72" fmla="*/ 2147483647 w 504"/>
              <a:gd name="T73" fmla="*/ 2147483647 h 515"/>
              <a:gd name="T74" fmla="*/ 2147483647 w 504"/>
              <a:gd name="T75" fmla="*/ 2147483647 h 515"/>
              <a:gd name="T76" fmla="*/ 2147483647 w 504"/>
              <a:gd name="T77" fmla="*/ 2147483647 h 515"/>
              <a:gd name="T78" fmla="*/ 2147483647 w 504"/>
              <a:gd name="T79" fmla="*/ 2147483647 h 515"/>
              <a:gd name="T80" fmla="*/ 2147483647 w 504"/>
              <a:gd name="T81" fmla="*/ 2147483647 h 515"/>
              <a:gd name="T82" fmla="*/ 2147483647 w 504"/>
              <a:gd name="T83" fmla="*/ 2147483647 h 515"/>
              <a:gd name="T84" fmla="*/ 2147483647 w 504"/>
              <a:gd name="T85" fmla="*/ 2147483647 h 5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4"/>
              <a:gd name="T130" fmla="*/ 0 h 515"/>
              <a:gd name="T131" fmla="*/ 504 w 504"/>
              <a:gd name="T132" fmla="*/ 515 h 5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4" h="515">
                <a:moveTo>
                  <a:pt x="197" y="515"/>
                </a:moveTo>
                <a:lnTo>
                  <a:pt x="474" y="509"/>
                </a:lnTo>
                <a:lnTo>
                  <a:pt x="462" y="430"/>
                </a:lnTo>
                <a:lnTo>
                  <a:pt x="462" y="373"/>
                </a:lnTo>
                <a:lnTo>
                  <a:pt x="470" y="267"/>
                </a:lnTo>
                <a:lnTo>
                  <a:pt x="504" y="167"/>
                </a:lnTo>
                <a:lnTo>
                  <a:pt x="474" y="214"/>
                </a:lnTo>
                <a:lnTo>
                  <a:pt x="428" y="263"/>
                </a:lnTo>
                <a:lnTo>
                  <a:pt x="428" y="233"/>
                </a:lnTo>
                <a:lnTo>
                  <a:pt x="447" y="206"/>
                </a:lnTo>
                <a:lnTo>
                  <a:pt x="443" y="171"/>
                </a:lnTo>
                <a:lnTo>
                  <a:pt x="428" y="175"/>
                </a:lnTo>
                <a:lnTo>
                  <a:pt x="428" y="114"/>
                </a:lnTo>
                <a:lnTo>
                  <a:pt x="403" y="114"/>
                </a:lnTo>
                <a:lnTo>
                  <a:pt x="391" y="95"/>
                </a:lnTo>
                <a:lnTo>
                  <a:pt x="353" y="91"/>
                </a:lnTo>
                <a:lnTo>
                  <a:pt x="334" y="77"/>
                </a:lnTo>
                <a:lnTo>
                  <a:pt x="230" y="70"/>
                </a:lnTo>
                <a:lnTo>
                  <a:pt x="209" y="39"/>
                </a:lnTo>
                <a:lnTo>
                  <a:pt x="182" y="24"/>
                </a:lnTo>
                <a:lnTo>
                  <a:pt x="147" y="35"/>
                </a:lnTo>
                <a:lnTo>
                  <a:pt x="159" y="0"/>
                </a:lnTo>
                <a:lnTo>
                  <a:pt x="132" y="16"/>
                </a:lnTo>
                <a:lnTo>
                  <a:pt x="105" y="16"/>
                </a:lnTo>
                <a:lnTo>
                  <a:pt x="82" y="33"/>
                </a:lnTo>
                <a:lnTo>
                  <a:pt x="61" y="29"/>
                </a:lnTo>
                <a:lnTo>
                  <a:pt x="48" y="35"/>
                </a:lnTo>
                <a:lnTo>
                  <a:pt x="44" y="114"/>
                </a:lnTo>
                <a:lnTo>
                  <a:pt x="0" y="144"/>
                </a:lnTo>
                <a:lnTo>
                  <a:pt x="0" y="167"/>
                </a:lnTo>
                <a:lnTo>
                  <a:pt x="25" y="183"/>
                </a:lnTo>
                <a:lnTo>
                  <a:pt x="15" y="217"/>
                </a:lnTo>
                <a:lnTo>
                  <a:pt x="25" y="279"/>
                </a:lnTo>
                <a:lnTo>
                  <a:pt x="71" y="304"/>
                </a:lnTo>
                <a:lnTo>
                  <a:pt x="101" y="334"/>
                </a:lnTo>
                <a:lnTo>
                  <a:pt x="140" y="361"/>
                </a:lnTo>
                <a:lnTo>
                  <a:pt x="155" y="404"/>
                </a:lnTo>
                <a:lnTo>
                  <a:pt x="159" y="423"/>
                </a:lnTo>
                <a:lnTo>
                  <a:pt x="167" y="427"/>
                </a:lnTo>
                <a:lnTo>
                  <a:pt x="174" y="446"/>
                </a:lnTo>
                <a:lnTo>
                  <a:pt x="178" y="490"/>
                </a:lnTo>
                <a:lnTo>
                  <a:pt x="197" y="505"/>
                </a:lnTo>
                <a:lnTo>
                  <a:pt x="197" y="515"/>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grpSp>
        <p:nvGrpSpPr>
          <p:cNvPr id="3" name="Group 143"/>
          <p:cNvGrpSpPr>
            <a:grpSpLocks/>
          </p:cNvGrpSpPr>
          <p:nvPr/>
        </p:nvGrpSpPr>
        <p:grpSpPr bwMode="auto">
          <a:xfrm>
            <a:off x="5516562" y="1276350"/>
            <a:ext cx="1236663" cy="1260475"/>
            <a:chOff x="3430" y="922"/>
            <a:chExt cx="729" cy="743"/>
          </a:xfrm>
          <a:solidFill>
            <a:srgbClr val="FFFF00"/>
          </a:solidFill>
        </p:grpSpPr>
        <p:sp>
          <p:nvSpPr>
            <p:cNvPr id="60523" name="Freeform 144"/>
            <p:cNvSpPr>
              <a:spLocks/>
            </p:cNvSpPr>
            <p:nvPr/>
          </p:nvSpPr>
          <p:spPr bwMode="blackWhite">
            <a:xfrm>
              <a:off x="3499" y="922"/>
              <a:ext cx="65" cy="61"/>
            </a:xfrm>
            <a:custGeom>
              <a:avLst/>
              <a:gdLst>
                <a:gd name="T0" fmla="*/ 0 w 65"/>
                <a:gd name="T1" fmla="*/ 50 h 61"/>
                <a:gd name="T2" fmla="*/ 17 w 65"/>
                <a:gd name="T3" fmla="*/ 61 h 61"/>
                <a:gd name="T4" fmla="*/ 31 w 65"/>
                <a:gd name="T5" fmla="*/ 52 h 61"/>
                <a:gd name="T6" fmla="*/ 65 w 65"/>
                <a:gd name="T7" fmla="*/ 6 h 61"/>
                <a:gd name="T8" fmla="*/ 52 w 65"/>
                <a:gd name="T9" fmla="*/ 0 h 61"/>
                <a:gd name="T10" fmla="*/ 13 w 65"/>
                <a:gd name="T11" fmla="*/ 27 h 61"/>
                <a:gd name="T12" fmla="*/ 0 w 65"/>
                <a:gd name="T13" fmla="*/ 50 h 61"/>
                <a:gd name="T14" fmla="*/ 0 60000 65536"/>
                <a:gd name="T15" fmla="*/ 0 60000 65536"/>
                <a:gd name="T16" fmla="*/ 0 60000 65536"/>
                <a:gd name="T17" fmla="*/ 0 60000 65536"/>
                <a:gd name="T18" fmla="*/ 0 60000 65536"/>
                <a:gd name="T19" fmla="*/ 0 60000 65536"/>
                <a:gd name="T20" fmla="*/ 0 60000 65536"/>
                <a:gd name="T21" fmla="*/ 0 w 65"/>
                <a:gd name="T22" fmla="*/ 0 h 61"/>
                <a:gd name="T23" fmla="*/ 65 w 65"/>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1">
                  <a:moveTo>
                    <a:pt x="0" y="50"/>
                  </a:moveTo>
                  <a:lnTo>
                    <a:pt x="17" y="61"/>
                  </a:lnTo>
                  <a:lnTo>
                    <a:pt x="31" y="52"/>
                  </a:lnTo>
                  <a:lnTo>
                    <a:pt x="65" y="6"/>
                  </a:lnTo>
                  <a:lnTo>
                    <a:pt x="52" y="0"/>
                  </a:lnTo>
                  <a:lnTo>
                    <a:pt x="13" y="27"/>
                  </a:lnTo>
                  <a:lnTo>
                    <a:pt x="0" y="5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524" name="Freeform 145"/>
            <p:cNvSpPr>
              <a:spLocks/>
            </p:cNvSpPr>
            <p:nvPr/>
          </p:nvSpPr>
          <p:spPr bwMode="blackWhite">
            <a:xfrm>
              <a:off x="3430" y="1001"/>
              <a:ext cx="533" cy="305"/>
            </a:xfrm>
            <a:custGeom>
              <a:avLst/>
              <a:gdLst>
                <a:gd name="T0" fmla="*/ 238 w 533"/>
                <a:gd name="T1" fmla="*/ 305 h 305"/>
                <a:gd name="T2" fmla="*/ 234 w 533"/>
                <a:gd name="T3" fmla="*/ 270 h 305"/>
                <a:gd name="T4" fmla="*/ 219 w 533"/>
                <a:gd name="T5" fmla="*/ 274 h 305"/>
                <a:gd name="T6" fmla="*/ 219 w 533"/>
                <a:gd name="T7" fmla="*/ 213 h 305"/>
                <a:gd name="T8" fmla="*/ 194 w 533"/>
                <a:gd name="T9" fmla="*/ 213 h 305"/>
                <a:gd name="T10" fmla="*/ 182 w 533"/>
                <a:gd name="T11" fmla="*/ 194 h 305"/>
                <a:gd name="T12" fmla="*/ 144 w 533"/>
                <a:gd name="T13" fmla="*/ 190 h 305"/>
                <a:gd name="T14" fmla="*/ 125 w 533"/>
                <a:gd name="T15" fmla="*/ 176 h 305"/>
                <a:gd name="T16" fmla="*/ 21 w 533"/>
                <a:gd name="T17" fmla="*/ 169 h 305"/>
                <a:gd name="T18" fmla="*/ 0 w 533"/>
                <a:gd name="T19" fmla="*/ 138 h 305"/>
                <a:gd name="T20" fmla="*/ 9 w 533"/>
                <a:gd name="T21" fmla="*/ 123 h 305"/>
                <a:gd name="T22" fmla="*/ 30 w 533"/>
                <a:gd name="T23" fmla="*/ 101 h 305"/>
                <a:gd name="T24" fmla="*/ 65 w 533"/>
                <a:gd name="T25" fmla="*/ 94 h 305"/>
                <a:gd name="T26" fmla="*/ 101 w 533"/>
                <a:gd name="T27" fmla="*/ 63 h 305"/>
                <a:gd name="T28" fmla="*/ 125 w 533"/>
                <a:gd name="T29" fmla="*/ 27 h 305"/>
                <a:gd name="T30" fmla="*/ 176 w 533"/>
                <a:gd name="T31" fmla="*/ 0 h 305"/>
                <a:gd name="T32" fmla="*/ 188 w 533"/>
                <a:gd name="T33" fmla="*/ 7 h 305"/>
                <a:gd name="T34" fmla="*/ 172 w 533"/>
                <a:gd name="T35" fmla="*/ 34 h 305"/>
                <a:gd name="T36" fmla="*/ 157 w 533"/>
                <a:gd name="T37" fmla="*/ 34 h 305"/>
                <a:gd name="T38" fmla="*/ 140 w 533"/>
                <a:gd name="T39" fmla="*/ 82 h 305"/>
                <a:gd name="T40" fmla="*/ 165 w 533"/>
                <a:gd name="T41" fmla="*/ 71 h 305"/>
                <a:gd name="T42" fmla="*/ 203 w 533"/>
                <a:gd name="T43" fmla="*/ 67 h 305"/>
                <a:gd name="T44" fmla="*/ 230 w 533"/>
                <a:gd name="T45" fmla="*/ 101 h 305"/>
                <a:gd name="T46" fmla="*/ 251 w 533"/>
                <a:gd name="T47" fmla="*/ 98 h 305"/>
                <a:gd name="T48" fmla="*/ 259 w 533"/>
                <a:gd name="T49" fmla="*/ 109 h 305"/>
                <a:gd name="T50" fmla="*/ 274 w 533"/>
                <a:gd name="T51" fmla="*/ 105 h 305"/>
                <a:gd name="T52" fmla="*/ 286 w 533"/>
                <a:gd name="T53" fmla="*/ 124 h 305"/>
                <a:gd name="T54" fmla="*/ 322 w 533"/>
                <a:gd name="T55" fmla="*/ 86 h 305"/>
                <a:gd name="T56" fmla="*/ 376 w 533"/>
                <a:gd name="T57" fmla="*/ 71 h 305"/>
                <a:gd name="T58" fmla="*/ 424 w 533"/>
                <a:gd name="T59" fmla="*/ 55 h 305"/>
                <a:gd name="T60" fmla="*/ 424 w 533"/>
                <a:gd name="T61" fmla="*/ 82 h 305"/>
                <a:gd name="T62" fmla="*/ 455 w 533"/>
                <a:gd name="T63" fmla="*/ 90 h 305"/>
                <a:gd name="T64" fmla="*/ 481 w 533"/>
                <a:gd name="T65" fmla="*/ 90 h 305"/>
                <a:gd name="T66" fmla="*/ 533 w 533"/>
                <a:gd name="T67" fmla="*/ 138 h 305"/>
                <a:gd name="T68" fmla="*/ 485 w 533"/>
                <a:gd name="T69" fmla="*/ 153 h 305"/>
                <a:gd name="T70" fmla="*/ 462 w 533"/>
                <a:gd name="T71" fmla="*/ 128 h 305"/>
                <a:gd name="T72" fmla="*/ 458 w 533"/>
                <a:gd name="T73" fmla="*/ 157 h 305"/>
                <a:gd name="T74" fmla="*/ 409 w 533"/>
                <a:gd name="T75" fmla="*/ 134 h 305"/>
                <a:gd name="T76" fmla="*/ 399 w 533"/>
                <a:gd name="T77" fmla="*/ 161 h 305"/>
                <a:gd name="T78" fmla="*/ 384 w 533"/>
                <a:gd name="T79" fmla="*/ 153 h 305"/>
                <a:gd name="T80" fmla="*/ 341 w 533"/>
                <a:gd name="T81" fmla="*/ 176 h 305"/>
                <a:gd name="T82" fmla="*/ 311 w 533"/>
                <a:gd name="T83" fmla="*/ 215 h 305"/>
                <a:gd name="T84" fmla="*/ 309 w 533"/>
                <a:gd name="T85" fmla="*/ 184 h 305"/>
                <a:gd name="T86" fmla="*/ 274 w 533"/>
                <a:gd name="T87" fmla="*/ 188 h 305"/>
                <a:gd name="T88" fmla="*/ 270 w 533"/>
                <a:gd name="T89" fmla="*/ 220 h 305"/>
                <a:gd name="T90" fmla="*/ 259 w 533"/>
                <a:gd name="T91" fmla="*/ 255 h 305"/>
                <a:gd name="T92" fmla="*/ 251 w 533"/>
                <a:gd name="T93" fmla="*/ 274 h 305"/>
                <a:gd name="T94" fmla="*/ 238 w 533"/>
                <a:gd name="T95" fmla="*/ 305 h 3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33"/>
                <a:gd name="T145" fmla="*/ 0 h 305"/>
                <a:gd name="T146" fmla="*/ 533 w 533"/>
                <a:gd name="T147" fmla="*/ 305 h 30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33" h="305">
                  <a:moveTo>
                    <a:pt x="238" y="305"/>
                  </a:moveTo>
                  <a:lnTo>
                    <a:pt x="234" y="270"/>
                  </a:lnTo>
                  <a:lnTo>
                    <a:pt x="219" y="274"/>
                  </a:lnTo>
                  <a:lnTo>
                    <a:pt x="219" y="213"/>
                  </a:lnTo>
                  <a:lnTo>
                    <a:pt x="194" y="213"/>
                  </a:lnTo>
                  <a:lnTo>
                    <a:pt x="182" y="194"/>
                  </a:lnTo>
                  <a:lnTo>
                    <a:pt x="144" y="190"/>
                  </a:lnTo>
                  <a:lnTo>
                    <a:pt x="125" y="176"/>
                  </a:lnTo>
                  <a:lnTo>
                    <a:pt x="21" y="169"/>
                  </a:lnTo>
                  <a:lnTo>
                    <a:pt x="0" y="138"/>
                  </a:lnTo>
                  <a:lnTo>
                    <a:pt x="9" y="123"/>
                  </a:lnTo>
                  <a:lnTo>
                    <a:pt x="30" y="101"/>
                  </a:lnTo>
                  <a:lnTo>
                    <a:pt x="65" y="94"/>
                  </a:lnTo>
                  <a:lnTo>
                    <a:pt x="101" y="63"/>
                  </a:lnTo>
                  <a:lnTo>
                    <a:pt x="125" y="27"/>
                  </a:lnTo>
                  <a:lnTo>
                    <a:pt x="176" y="0"/>
                  </a:lnTo>
                  <a:lnTo>
                    <a:pt x="188" y="7"/>
                  </a:lnTo>
                  <a:lnTo>
                    <a:pt x="172" y="34"/>
                  </a:lnTo>
                  <a:lnTo>
                    <a:pt x="157" y="34"/>
                  </a:lnTo>
                  <a:lnTo>
                    <a:pt x="140" y="82"/>
                  </a:lnTo>
                  <a:lnTo>
                    <a:pt x="165" y="71"/>
                  </a:lnTo>
                  <a:lnTo>
                    <a:pt x="203" y="67"/>
                  </a:lnTo>
                  <a:lnTo>
                    <a:pt x="230" y="101"/>
                  </a:lnTo>
                  <a:lnTo>
                    <a:pt x="251" y="98"/>
                  </a:lnTo>
                  <a:lnTo>
                    <a:pt x="259" y="109"/>
                  </a:lnTo>
                  <a:lnTo>
                    <a:pt x="274" y="105"/>
                  </a:lnTo>
                  <a:lnTo>
                    <a:pt x="286" y="124"/>
                  </a:lnTo>
                  <a:lnTo>
                    <a:pt x="322" y="86"/>
                  </a:lnTo>
                  <a:lnTo>
                    <a:pt x="376" y="71"/>
                  </a:lnTo>
                  <a:lnTo>
                    <a:pt x="424" y="55"/>
                  </a:lnTo>
                  <a:lnTo>
                    <a:pt x="424" y="82"/>
                  </a:lnTo>
                  <a:lnTo>
                    <a:pt x="455" y="90"/>
                  </a:lnTo>
                  <a:lnTo>
                    <a:pt x="481" y="90"/>
                  </a:lnTo>
                  <a:lnTo>
                    <a:pt x="533" y="138"/>
                  </a:lnTo>
                  <a:lnTo>
                    <a:pt x="485" y="153"/>
                  </a:lnTo>
                  <a:lnTo>
                    <a:pt x="462" y="128"/>
                  </a:lnTo>
                  <a:lnTo>
                    <a:pt x="458" y="157"/>
                  </a:lnTo>
                  <a:lnTo>
                    <a:pt x="409" y="134"/>
                  </a:lnTo>
                  <a:lnTo>
                    <a:pt x="399" y="161"/>
                  </a:lnTo>
                  <a:lnTo>
                    <a:pt x="384" y="153"/>
                  </a:lnTo>
                  <a:lnTo>
                    <a:pt x="341" y="176"/>
                  </a:lnTo>
                  <a:lnTo>
                    <a:pt x="311" y="215"/>
                  </a:lnTo>
                  <a:lnTo>
                    <a:pt x="309" y="184"/>
                  </a:lnTo>
                  <a:lnTo>
                    <a:pt x="274" y="188"/>
                  </a:lnTo>
                  <a:lnTo>
                    <a:pt x="270" y="220"/>
                  </a:lnTo>
                  <a:lnTo>
                    <a:pt x="259" y="255"/>
                  </a:lnTo>
                  <a:lnTo>
                    <a:pt x="251" y="274"/>
                  </a:lnTo>
                  <a:lnTo>
                    <a:pt x="238" y="305"/>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525" name="Freeform 146"/>
            <p:cNvSpPr>
              <a:spLocks/>
            </p:cNvSpPr>
            <p:nvPr/>
          </p:nvSpPr>
          <p:spPr bwMode="blackWhite">
            <a:xfrm>
              <a:off x="3779" y="1185"/>
              <a:ext cx="380" cy="480"/>
            </a:xfrm>
            <a:custGeom>
              <a:avLst/>
              <a:gdLst>
                <a:gd name="T0" fmla="*/ 27 w 380"/>
                <a:gd name="T1" fmla="*/ 480 h 480"/>
                <a:gd name="T2" fmla="*/ 46 w 380"/>
                <a:gd name="T3" fmla="*/ 386 h 480"/>
                <a:gd name="T4" fmla="*/ 0 w 380"/>
                <a:gd name="T5" fmla="*/ 217 h 480"/>
                <a:gd name="T6" fmla="*/ 31 w 380"/>
                <a:gd name="T7" fmla="*/ 98 h 480"/>
                <a:gd name="T8" fmla="*/ 65 w 380"/>
                <a:gd name="T9" fmla="*/ 61 h 480"/>
                <a:gd name="T10" fmla="*/ 54 w 380"/>
                <a:gd name="T11" fmla="*/ 109 h 480"/>
                <a:gd name="T12" fmla="*/ 75 w 380"/>
                <a:gd name="T13" fmla="*/ 98 h 480"/>
                <a:gd name="T14" fmla="*/ 90 w 380"/>
                <a:gd name="T15" fmla="*/ 56 h 480"/>
                <a:gd name="T16" fmla="*/ 109 w 380"/>
                <a:gd name="T17" fmla="*/ 52 h 480"/>
                <a:gd name="T18" fmla="*/ 86 w 380"/>
                <a:gd name="T19" fmla="*/ 0 h 480"/>
                <a:gd name="T20" fmla="*/ 150 w 380"/>
                <a:gd name="T21" fmla="*/ 0 h 480"/>
                <a:gd name="T22" fmla="*/ 173 w 380"/>
                <a:gd name="T23" fmla="*/ 19 h 480"/>
                <a:gd name="T24" fmla="*/ 251 w 380"/>
                <a:gd name="T25" fmla="*/ 27 h 480"/>
                <a:gd name="T26" fmla="*/ 251 w 380"/>
                <a:gd name="T27" fmla="*/ 56 h 480"/>
                <a:gd name="T28" fmla="*/ 232 w 380"/>
                <a:gd name="T29" fmla="*/ 65 h 480"/>
                <a:gd name="T30" fmla="*/ 265 w 380"/>
                <a:gd name="T31" fmla="*/ 98 h 480"/>
                <a:gd name="T32" fmla="*/ 263 w 380"/>
                <a:gd name="T33" fmla="*/ 150 h 480"/>
                <a:gd name="T34" fmla="*/ 228 w 380"/>
                <a:gd name="T35" fmla="*/ 188 h 480"/>
                <a:gd name="T36" fmla="*/ 225 w 380"/>
                <a:gd name="T37" fmla="*/ 228 h 480"/>
                <a:gd name="T38" fmla="*/ 255 w 380"/>
                <a:gd name="T39" fmla="*/ 251 h 480"/>
                <a:gd name="T40" fmla="*/ 255 w 380"/>
                <a:gd name="T41" fmla="*/ 213 h 480"/>
                <a:gd name="T42" fmla="*/ 274 w 380"/>
                <a:gd name="T43" fmla="*/ 178 h 480"/>
                <a:gd name="T44" fmla="*/ 298 w 380"/>
                <a:gd name="T45" fmla="*/ 169 h 480"/>
                <a:gd name="T46" fmla="*/ 351 w 380"/>
                <a:gd name="T47" fmla="*/ 234 h 480"/>
                <a:gd name="T48" fmla="*/ 349 w 380"/>
                <a:gd name="T49" fmla="*/ 274 h 480"/>
                <a:gd name="T50" fmla="*/ 380 w 380"/>
                <a:gd name="T51" fmla="*/ 319 h 480"/>
                <a:gd name="T52" fmla="*/ 338 w 380"/>
                <a:gd name="T53" fmla="*/ 353 h 480"/>
                <a:gd name="T54" fmla="*/ 322 w 380"/>
                <a:gd name="T55" fmla="*/ 397 h 480"/>
                <a:gd name="T56" fmla="*/ 334 w 380"/>
                <a:gd name="T57" fmla="*/ 424 h 480"/>
                <a:gd name="T58" fmla="*/ 305 w 380"/>
                <a:gd name="T59" fmla="*/ 432 h 480"/>
                <a:gd name="T60" fmla="*/ 311 w 380"/>
                <a:gd name="T61" fmla="*/ 464 h 480"/>
                <a:gd name="T62" fmla="*/ 188 w 380"/>
                <a:gd name="T63" fmla="*/ 470 h 480"/>
                <a:gd name="T64" fmla="*/ 27 w 380"/>
                <a:gd name="T65" fmla="*/ 480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0"/>
                <a:gd name="T100" fmla="*/ 0 h 480"/>
                <a:gd name="T101" fmla="*/ 380 w 380"/>
                <a:gd name="T102" fmla="*/ 480 h 4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0" h="480">
                  <a:moveTo>
                    <a:pt x="27" y="480"/>
                  </a:moveTo>
                  <a:lnTo>
                    <a:pt x="46" y="386"/>
                  </a:lnTo>
                  <a:lnTo>
                    <a:pt x="0" y="217"/>
                  </a:lnTo>
                  <a:lnTo>
                    <a:pt x="31" y="98"/>
                  </a:lnTo>
                  <a:lnTo>
                    <a:pt x="65" y="61"/>
                  </a:lnTo>
                  <a:lnTo>
                    <a:pt x="54" y="109"/>
                  </a:lnTo>
                  <a:lnTo>
                    <a:pt x="75" y="98"/>
                  </a:lnTo>
                  <a:lnTo>
                    <a:pt x="90" y="56"/>
                  </a:lnTo>
                  <a:lnTo>
                    <a:pt x="109" y="52"/>
                  </a:lnTo>
                  <a:lnTo>
                    <a:pt x="86" y="0"/>
                  </a:lnTo>
                  <a:lnTo>
                    <a:pt x="150" y="0"/>
                  </a:lnTo>
                  <a:lnTo>
                    <a:pt x="173" y="19"/>
                  </a:lnTo>
                  <a:lnTo>
                    <a:pt x="251" y="27"/>
                  </a:lnTo>
                  <a:lnTo>
                    <a:pt x="251" y="56"/>
                  </a:lnTo>
                  <a:lnTo>
                    <a:pt x="232" y="65"/>
                  </a:lnTo>
                  <a:lnTo>
                    <a:pt x="265" y="98"/>
                  </a:lnTo>
                  <a:lnTo>
                    <a:pt x="263" y="150"/>
                  </a:lnTo>
                  <a:lnTo>
                    <a:pt x="228" y="188"/>
                  </a:lnTo>
                  <a:lnTo>
                    <a:pt x="225" y="228"/>
                  </a:lnTo>
                  <a:lnTo>
                    <a:pt x="255" y="251"/>
                  </a:lnTo>
                  <a:lnTo>
                    <a:pt x="255" y="213"/>
                  </a:lnTo>
                  <a:lnTo>
                    <a:pt x="274" y="178"/>
                  </a:lnTo>
                  <a:lnTo>
                    <a:pt x="298" y="169"/>
                  </a:lnTo>
                  <a:lnTo>
                    <a:pt x="351" y="234"/>
                  </a:lnTo>
                  <a:lnTo>
                    <a:pt x="349" y="274"/>
                  </a:lnTo>
                  <a:lnTo>
                    <a:pt x="380" y="319"/>
                  </a:lnTo>
                  <a:lnTo>
                    <a:pt x="338" y="353"/>
                  </a:lnTo>
                  <a:lnTo>
                    <a:pt x="322" y="397"/>
                  </a:lnTo>
                  <a:lnTo>
                    <a:pt x="334" y="424"/>
                  </a:lnTo>
                  <a:lnTo>
                    <a:pt x="305" y="432"/>
                  </a:lnTo>
                  <a:lnTo>
                    <a:pt x="311" y="464"/>
                  </a:lnTo>
                  <a:lnTo>
                    <a:pt x="188" y="470"/>
                  </a:lnTo>
                  <a:lnTo>
                    <a:pt x="27" y="48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grpSp>
      <p:sp>
        <p:nvSpPr>
          <p:cNvPr id="2070" name="Freeform 147"/>
          <p:cNvSpPr>
            <a:spLocks/>
          </p:cNvSpPr>
          <p:nvPr/>
        </p:nvSpPr>
        <p:spPr bwMode="blackWhite">
          <a:xfrm>
            <a:off x="5435600" y="2444750"/>
            <a:ext cx="633413" cy="1119188"/>
          </a:xfrm>
          <a:custGeom>
            <a:avLst/>
            <a:gdLst>
              <a:gd name="T0" fmla="*/ 2147483647 w 374"/>
              <a:gd name="T1" fmla="*/ 2147483647 h 660"/>
              <a:gd name="T2" fmla="*/ 2147483647 w 374"/>
              <a:gd name="T3" fmla="*/ 0 h 660"/>
              <a:gd name="T4" fmla="*/ 2147483647 w 374"/>
              <a:gd name="T5" fmla="*/ 2147483647 h 660"/>
              <a:gd name="T6" fmla="*/ 2147483647 w 374"/>
              <a:gd name="T7" fmla="*/ 2147483647 h 660"/>
              <a:gd name="T8" fmla="*/ 2147483647 w 374"/>
              <a:gd name="T9" fmla="*/ 2147483647 h 660"/>
              <a:gd name="T10" fmla="*/ 2147483647 w 374"/>
              <a:gd name="T11" fmla="*/ 2147483647 h 660"/>
              <a:gd name="T12" fmla="*/ 2147483647 w 374"/>
              <a:gd name="T13" fmla="*/ 2147483647 h 660"/>
              <a:gd name="T14" fmla="*/ 2147483647 w 374"/>
              <a:gd name="T15" fmla="*/ 2147483647 h 660"/>
              <a:gd name="T16" fmla="*/ 2147483647 w 374"/>
              <a:gd name="T17" fmla="*/ 2147483647 h 660"/>
              <a:gd name="T18" fmla="*/ 2147483647 w 374"/>
              <a:gd name="T19" fmla="*/ 2147483647 h 660"/>
              <a:gd name="T20" fmla="*/ 2147483647 w 374"/>
              <a:gd name="T21" fmla="*/ 2147483647 h 660"/>
              <a:gd name="T22" fmla="*/ 2147483647 w 374"/>
              <a:gd name="T23" fmla="*/ 2147483647 h 660"/>
              <a:gd name="T24" fmla="*/ 2147483647 w 374"/>
              <a:gd name="T25" fmla="*/ 2147483647 h 660"/>
              <a:gd name="T26" fmla="*/ 2147483647 w 374"/>
              <a:gd name="T27" fmla="*/ 2147483647 h 660"/>
              <a:gd name="T28" fmla="*/ 2147483647 w 374"/>
              <a:gd name="T29" fmla="*/ 2147483647 h 660"/>
              <a:gd name="T30" fmla="*/ 2147483647 w 374"/>
              <a:gd name="T31" fmla="*/ 2147483647 h 660"/>
              <a:gd name="T32" fmla="*/ 2147483647 w 374"/>
              <a:gd name="T33" fmla="*/ 2147483647 h 660"/>
              <a:gd name="T34" fmla="*/ 2147483647 w 374"/>
              <a:gd name="T35" fmla="*/ 2147483647 h 660"/>
              <a:gd name="T36" fmla="*/ 2147483647 w 374"/>
              <a:gd name="T37" fmla="*/ 2147483647 h 660"/>
              <a:gd name="T38" fmla="*/ 2147483647 w 374"/>
              <a:gd name="T39" fmla="*/ 2147483647 h 660"/>
              <a:gd name="T40" fmla="*/ 2147483647 w 374"/>
              <a:gd name="T41" fmla="*/ 2147483647 h 660"/>
              <a:gd name="T42" fmla="*/ 2147483647 w 374"/>
              <a:gd name="T43" fmla="*/ 2147483647 h 660"/>
              <a:gd name="T44" fmla="*/ 2147483647 w 374"/>
              <a:gd name="T45" fmla="*/ 2147483647 h 660"/>
              <a:gd name="T46" fmla="*/ 2147483647 w 374"/>
              <a:gd name="T47" fmla="*/ 2147483647 h 660"/>
              <a:gd name="T48" fmla="*/ 2147483647 w 374"/>
              <a:gd name="T49" fmla="*/ 2147483647 h 660"/>
              <a:gd name="T50" fmla="*/ 2147483647 w 374"/>
              <a:gd name="T51" fmla="*/ 2147483647 h 660"/>
              <a:gd name="T52" fmla="*/ 2147483647 w 374"/>
              <a:gd name="T53" fmla="*/ 2147483647 h 660"/>
              <a:gd name="T54" fmla="*/ 2147483647 w 374"/>
              <a:gd name="T55" fmla="*/ 2147483647 h 660"/>
              <a:gd name="T56" fmla="*/ 2147483647 w 374"/>
              <a:gd name="T57" fmla="*/ 2147483647 h 660"/>
              <a:gd name="T58" fmla="*/ 2147483647 w 374"/>
              <a:gd name="T59" fmla="*/ 2147483647 h 660"/>
              <a:gd name="T60" fmla="*/ 0 w 374"/>
              <a:gd name="T61" fmla="*/ 2147483647 h 660"/>
              <a:gd name="T62" fmla="*/ 0 w 374"/>
              <a:gd name="T63" fmla="*/ 2147483647 h 660"/>
              <a:gd name="T64" fmla="*/ 2147483647 w 374"/>
              <a:gd name="T65" fmla="*/ 2147483647 h 660"/>
              <a:gd name="T66" fmla="*/ 2147483647 w 374"/>
              <a:gd name="T67" fmla="*/ 2147483647 h 660"/>
              <a:gd name="T68" fmla="*/ 2147483647 w 374"/>
              <a:gd name="T69" fmla="*/ 2147483647 h 660"/>
              <a:gd name="T70" fmla="*/ 2147483647 w 374"/>
              <a:gd name="T71" fmla="*/ 2147483647 h 660"/>
              <a:gd name="T72" fmla="*/ 2147483647 w 374"/>
              <a:gd name="T73" fmla="*/ 2147483647 h 660"/>
              <a:gd name="T74" fmla="*/ 2147483647 w 374"/>
              <a:gd name="T75" fmla="*/ 2147483647 h 660"/>
              <a:gd name="T76" fmla="*/ 2147483647 w 374"/>
              <a:gd name="T77" fmla="*/ 2147483647 h 660"/>
              <a:gd name="T78" fmla="*/ 2147483647 w 374"/>
              <a:gd name="T79" fmla="*/ 2147483647 h 660"/>
              <a:gd name="T80" fmla="*/ 2147483647 w 374"/>
              <a:gd name="T81" fmla="*/ 2147483647 h 660"/>
              <a:gd name="T82" fmla="*/ 2147483647 w 374"/>
              <a:gd name="T83" fmla="*/ 2147483647 h 6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4"/>
              <a:gd name="T127" fmla="*/ 0 h 660"/>
              <a:gd name="T128" fmla="*/ 374 w 374"/>
              <a:gd name="T129" fmla="*/ 660 h 6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4" h="660">
                <a:moveTo>
                  <a:pt x="36" y="6"/>
                </a:moveTo>
                <a:lnTo>
                  <a:pt x="313" y="0"/>
                </a:lnTo>
                <a:lnTo>
                  <a:pt x="307" y="23"/>
                </a:lnTo>
                <a:lnTo>
                  <a:pt x="326" y="60"/>
                </a:lnTo>
                <a:lnTo>
                  <a:pt x="349" y="90"/>
                </a:lnTo>
                <a:lnTo>
                  <a:pt x="361" y="357"/>
                </a:lnTo>
                <a:lnTo>
                  <a:pt x="355" y="371"/>
                </a:lnTo>
                <a:lnTo>
                  <a:pt x="374" y="380"/>
                </a:lnTo>
                <a:lnTo>
                  <a:pt x="374" y="436"/>
                </a:lnTo>
                <a:lnTo>
                  <a:pt x="353" y="468"/>
                </a:lnTo>
                <a:lnTo>
                  <a:pt x="349" y="503"/>
                </a:lnTo>
                <a:lnTo>
                  <a:pt x="326" y="559"/>
                </a:lnTo>
                <a:lnTo>
                  <a:pt x="341" y="570"/>
                </a:lnTo>
                <a:lnTo>
                  <a:pt x="345" y="593"/>
                </a:lnTo>
                <a:lnTo>
                  <a:pt x="299" y="609"/>
                </a:lnTo>
                <a:lnTo>
                  <a:pt x="315" y="641"/>
                </a:lnTo>
                <a:lnTo>
                  <a:pt x="295" y="660"/>
                </a:lnTo>
                <a:lnTo>
                  <a:pt x="259" y="645"/>
                </a:lnTo>
                <a:lnTo>
                  <a:pt x="236" y="660"/>
                </a:lnTo>
                <a:lnTo>
                  <a:pt x="209" y="645"/>
                </a:lnTo>
                <a:lnTo>
                  <a:pt x="209" y="593"/>
                </a:lnTo>
                <a:lnTo>
                  <a:pt x="176" y="559"/>
                </a:lnTo>
                <a:lnTo>
                  <a:pt x="153" y="559"/>
                </a:lnTo>
                <a:lnTo>
                  <a:pt x="119" y="495"/>
                </a:lnTo>
                <a:lnTo>
                  <a:pt x="134" y="447"/>
                </a:lnTo>
                <a:lnTo>
                  <a:pt x="117" y="432"/>
                </a:lnTo>
                <a:lnTo>
                  <a:pt x="78" y="440"/>
                </a:lnTo>
                <a:lnTo>
                  <a:pt x="78" y="413"/>
                </a:lnTo>
                <a:lnTo>
                  <a:pt x="19" y="353"/>
                </a:lnTo>
                <a:lnTo>
                  <a:pt x="11" y="323"/>
                </a:lnTo>
                <a:lnTo>
                  <a:pt x="0" y="300"/>
                </a:lnTo>
                <a:lnTo>
                  <a:pt x="0" y="284"/>
                </a:lnTo>
                <a:lnTo>
                  <a:pt x="4" y="267"/>
                </a:lnTo>
                <a:lnTo>
                  <a:pt x="21" y="206"/>
                </a:lnTo>
                <a:lnTo>
                  <a:pt x="21" y="169"/>
                </a:lnTo>
                <a:lnTo>
                  <a:pt x="46" y="154"/>
                </a:lnTo>
                <a:lnTo>
                  <a:pt x="71" y="123"/>
                </a:lnTo>
                <a:lnTo>
                  <a:pt x="69" y="104"/>
                </a:lnTo>
                <a:lnTo>
                  <a:pt x="80" y="85"/>
                </a:lnTo>
                <a:lnTo>
                  <a:pt x="84" y="58"/>
                </a:lnTo>
                <a:lnTo>
                  <a:pt x="36" y="15"/>
                </a:lnTo>
                <a:lnTo>
                  <a:pt x="36" y="6"/>
                </a:lnTo>
                <a:close/>
              </a:path>
            </a:pathLst>
          </a:custGeom>
          <a:solidFill>
            <a:srgbClr val="0070C0"/>
          </a:solidFill>
          <a:ln w="9525">
            <a:solidFill>
              <a:schemeClr val="tx1"/>
            </a:solidFill>
            <a:miter lim="800000"/>
            <a:headEnd/>
            <a:tailEnd/>
          </a:ln>
        </p:spPr>
        <p:txBody>
          <a:bodyPr wrap="none" anchor="ctr"/>
          <a:lstStyle/>
          <a:p>
            <a:pPr eaLnBrk="0" hangingPunct="0"/>
            <a:endParaRPr lang="en-US" b="1">
              <a:latin typeface="Calibri" pitchFamily="34" charset="0"/>
            </a:endParaRPr>
          </a:p>
        </p:txBody>
      </p:sp>
      <p:sp>
        <p:nvSpPr>
          <p:cNvPr id="3098" name="Freeform 148"/>
          <p:cNvSpPr>
            <a:spLocks/>
          </p:cNvSpPr>
          <p:nvPr/>
        </p:nvSpPr>
        <p:spPr bwMode="blackWhite">
          <a:xfrm>
            <a:off x="4770438" y="2860675"/>
            <a:ext cx="1090612" cy="896938"/>
          </a:xfrm>
          <a:custGeom>
            <a:avLst/>
            <a:gdLst>
              <a:gd name="T0" fmla="*/ 2147483647 w 643"/>
              <a:gd name="T1" fmla="*/ 2147483647 h 529"/>
              <a:gd name="T2" fmla="*/ 2147483647 w 643"/>
              <a:gd name="T3" fmla="*/ 2147483647 h 529"/>
              <a:gd name="T4" fmla="*/ 2147483647 w 643"/>
              <a:gd name="T5" fmla="*/ 2147483647 h 529"/>
              <a:gd name="T6" fmla="*/ 0 w 643"/>
              <a:gd name="T7" fmla="*/ 2147483647 h 529"/>
              <a:gd name="T8" fmla="*/ 2147483647 w 643"/>
              <a:gd name="T9" fmla="*/ 0 h 529"/>
              <a:gd name="T10" fmla="*/ 2147483647 w 643"/>
              <a:gd name="T11" fmla="*/ 2147483647 h 529"/>
              <a:gd name="T12" fmla="*/ 2147483647 w 643"/>
              <a:gd name="T13" fmla="*/ 2147483647 h 529"/>
              <a:gd name="T14" fmla="*/ 2147483647 w 643"/>
              <a:gd name="T15" fmla="*/ 2147483647 h 529"/>
              <a:gd name="T16" fmla="*/ 2147483647 w 643"/>
              <a:gd name="T17" fmla="*/ 2147483647 h 529"/>
              <a:gd name="T18" fmla="*/ 2147483647 w 643"/>
              <a:gd name="T19" fmla="*/ 2147483647 h 529"/>
              <a:gd name="T20" fmla="*/ 2147483647 w 643"/>
              <a:gd name="T21" fmla="*/ 2147483647 h 529"/>
              <a:gd name="T22" fmla="*/ 2147483647 w 643"/>
              <a:gd name="T23" fmla="*/ 2147483647 h 529"/>
              <a:gd name="T24" fmla="*/ 2147483647 w 643"/>
              <a:gd name="T25" fmla="*/ 2147483647 h 529"/>
              <a:gd name="T26" fmla="*/ 2147483647 w 643"/>
              <a:gd name="T27" fmla="*/ 2147483647 h 529"/>
              <a:gd name="T28" fmla="*/ 2147483647 w 643"/>
              <a:gd name="T29" fmla="*/ 2147483647 h 529"/>
              <a:gd name="T30" fmla="*/ 2147483647 w 643"/>
              <a:gd name="T31" fmla="*/ 2147483647 h 529"/>
              <a:gd name="T32" fmla="*/ 2147483647 w 643"/>
              <a:gd name="T33" fmla="*/ 2147483647 h 529"/>
              <a:gd name="T34" fmla="*/ 2147483647 w 643"/>
              <a:gd name="T35" fmla="*/ 2147483647 h 529"/>
              <a:gd name="T36" fmla="*/ 2147483647 w 643"/>
              <a:gd name="T37" fmla="*/ 2147483647 h 529"/>
              <a:gd name="T38" fmla="*/ 2147483647 w 643"/>
              <a:gd name="T39" fmla="*/ 2147483647 h 529"/>
              <a:gd name="T40" fmla="*/ 2147483647 w 643"/>
              <a:gd name="T41" fmla="*/ 2147483647 h 529"/>
              <a:gd name="T42" fmla="*/ 2147483647 w 643"/>
              <a:gd name="T43" fmla="*/ 2147483647 h 529"/>
              <a:gd name="T44" fmla="*/ 2147483647 w 643"/>
              <a:gd name="T45" fmla="*/ 2147483647 h 529"/>
              <a:gd name="T46" fmla="*/ 2147483647 w 643"/>
              <a:gd name="T47" fmla="*/ 2147483647 h 529"/>
              <a:gd name="T48" fmla="*/ 2147483647 w 643"/>
              <a:gd name="T49" fmla="*/ 2147483647 h 529"/>
              <a:gd name="T50" fmla="*/ 2147483647 w 643"/>
              <a:gd name="T51" fmla="*/ 2147483647 h 529"/>
              <a:gd name="T52" fmla="*/ 2147483647 w 643"/>
              <a:gd name="T53" fmla="*/ 2147483647 h 529"/>
              <a:gd name="T54" fmla="*/ 2147483647 w 643"/>
              <a:gd name="T55" fmla="*/ 2147483647 h 529"/>
              <a:gd name="T56" fmla="*/ 2147483647 w 643"/>
              <a:gd name="T57" fmla="*/ 2147483647 h 529"/>
              <a:gd name="T58" fmla="*/ 2147483647 w 643"/>
              <a:gd name="T59" fmla="*/ 2147483647 h 529"/>
              <a:gd name="T60" fmla="*/ 2147483647 w 643"/>
              <a:gd name="T61" fmla="*/ 2147483647 h 529"/>
              <a:gd name="T62" fmla="*/ 2147483647 w 643"/>
              <a:gd name="T63" fmla="*/ 2147483647 h 529"/>
              <a:gd name="T64" fmla="*/ 2147483647 w 643"/>
              <a:gd name="T65" fmla="*/ 2147483647 h 529"/>
              <a:gd name="T66" fmla="*/ 2147483647 w 643"/>
              <a:gd name="T67" fmla="*/ 2147483647 h 529"/>
              <a:gd name="T68" fmla="*/ 2147483647 w 643"/>
              <a:gd name="T69" fmla="*/ 2147483647 h 529"/>
              <a:gd name="T70" fmla="*/ 2147483647 w 643"/>
              <a:gd name="T71" fmla="*/ 2147483647 h 529"/>
              <a:gd name="T72" fmla="*/ 2147483647 w 643"/>
              <a:gd name="T73" fmla="*/ 2147483647 h 529"/>
              <a:gd name="T74" fmla="*/ 2147483647 w 643"/>
              <a:gd name="T75" fmla="*/ 2147483647 h 529"/>
              <a:gd name="T76" fmla="*/ 2147483647 w 643"/>
              <a:gd name="T77" fmla="*/ 2147483647 h 529"/>
              <a:gd name="T78" fmla="*/ 2147483647 w 643"/>
              <a:gd name="T79" fmla="*/ 2147483647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43"/>
              <a:gd name="T121" fmla="*/ 0 h 529"/>
              <a:gd name="T122" fmla="*/ 643 w 643"/>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43" h="529">
                <a:moveTo>
                  <a:pt x="41" y="96"/>
                </a:moveTo>
                <a:lnTo>
                  <a:pt x="21" y="53"/>
                </a:lnTo>
                <a:lnTo>
                  <a:pt x="2" y="50"/>
                </a:lnTo>
                <a:lnTo>
                  <a:pt x="0" y="11"/>
                </a:lnTo>
                <a:lnTo>
                  <a:pt x="363" y="0"/>
                </a:lnTo>
                <a:lnTo>
                  <a:pt x="371" y="19"/>
                </a:lnTo>
                <a:lnTo>
                  <a:pt x="396" y="19"/>
                </a:lnTo>
                <a:lnTo>
                  <a:pt x="392" y="36"/>
                </a:lnTo>
                <a:lnTo>
                  <a:pt x="392" y="52"/>
                </a:lnTo>
                <a:lnTo>
                  <a:pt x="403" y="75"/>
                </a:lnTo>
                <a:lnTo>
                  <a:pt x="411" y="105"/>
                </a:lnTo>
                <a:lnTo>
                  <a:pt x="470" y="165"/>
                </a:lnTo>
                <a:lnTo>
                  <a:pt x="470" y="192"/>
                </a:lnTo>
                <a:lnTo>
                  <a:pt x="509" y="184"/>
                </a:lnTo>
                <a:lnTo>
                  <a:pt x="526" y="199"/>
                </a:lnTo>
                <a:lnTo>
                  <a:pt x="511" y="247"/>
                </a:lnTo>
                <a:lnTo>
                  <a:pt x="545" y="311"/>
                </a:lnTo>
                <a:lnTo>
                  <a:pt x="568" y="311"/>
                </a:lnTo>
                <a:lnTo>
                  <a:pt x="601" y="345"/>
                </a:lnTo>
                <a:lnTo>
                  <a:pt x="601" y="397"/>
                </a:lnTo>
                <a:lnTo>
                  <a:pt x="628" y="412"/>
                </a:lnTo>
                <a:lnTo>
                  <a:pt x="636" y="432"/>
                </a:lnTo>
                <a:lnTo>
                  <a:pt x="643" y="445"/>
                </a:lnTo>
                <a:lnTo>
                  <a:pt x="607" y="472"/>
                </a:lnTo>
                <a:lnTo>
                  <a:pt x="607" y="497"/>
                </a:lnTo>
                <a:lnTo>
                  <a:pt x="595" y="508"/>
                </a:lnTo>
                <a:lnTo>
                  <a:pt x="593" y="529"/>
                </a:lnTo>
                <a:lnTo>
                  <a:pt x="545" y="518"/>
                </a:lnTo>
                <a:lnTo>
                  <a:pt x="565" y="491"/>
                </a:lnTo>
                <a:lnTo>
                  <a:pt x="566" y="482"/>
                </a:lnTo>
                <a:lnTo>
                  <a:pt x="549" y="476"/>
                </a:lnTo>
                <a:lnTo>
                  <a:pt x="123" y="491"/>
                </a:lnTo>
                <a:lnTo>
                  <a:pt x="121" y="449"/>
                </a:lnTo>
                <a:lnTo>
                  <a:pt x="123" y="395"/>
                </a:lnTo>
                <a:lnTo>
                  <a:pt x="112" y="205"/>
                </a:lnTo>
                <a:lnTo>
                  <a:pt x="81" y="186"/>
                </a:lnTo>
                <a:lnTo>
                  <a:pt x="50" y="151"/>
                </a:lnTo>
                <a:lnTo>
                  <a:pt x="62" y="144"/>
                </a:lnTo>
                <a:lnTo>
                  <a:pt x="62" y="111"/>
                </a:lnTo>
                <a:lnTo>
                  <a:pt x="41" y="96"/>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099" name="Freeform 149"/>
          <p:cNvSpPr>
            <a:spLocks/>
          </p:cNvSpPr>
          <p:nvPr/>
        </p:nvSpPr>
        <p:spPr bwMode="blackWhite">
          <a:xfrm>
            <a:off x="4984750" y="3673475"/>
            <a:ext cx="796925" cy="725488"/>
          </a:xfrm>
          <a:custGeom>
            <a:avLst/>
            <a:gdLst>
              <a:gd name="T0" fmla="*/ 0 w 470"/>
              <a:gd name="T1" fmla="*/ 2147483647 h 428"/>
              <a:gd name="T2" fmla="*/ 2147483647 w 470"/>
              <a:gd name="T3" fmla="*/ 0 h 428"/>
              <a:gd name="T4" fmla="*/ 2147483647 w 470"/>
              <a:gd name="T5" fmla="*/ 2147483647 h 428"/>
              <a:gd name="T6" fmla="*/ 2147483647 w 470"/>
              <a:gd name="T7" fmla="*/ 2147483647 h 428"/>
              <a:gd name="T8" fmla="*/ 2147483647 w 470"/>
              <a:gd name="T9" fmla="*/ 2147483647 h 428"/>
              <a:gd name="T10" fmla="*/ 2147483647 w 470"/>
              <a:gd name="T11" fmla="*/ 2147483647 h 428"/>
              <a:gd name="T12" fmla="*/ 2147483647 w 470"/>
              <a:gd name="T13" fmla="*/ 2147483647 h 428"/>
              <a:gd name="T14" fmla="*/ 2147483647 w 470"/>
              <a:gd name="T15" fmla="*/ 2147483647 h 428"/>
              <a:gd name="T16" fmla="*/ 2147483647 w 470"/>
              <a:gd name="T17" fmla="*/ 2147483647 h 428"/>
              <a:gd name="T18" fmla="*/ 2147483647 w 470"/>
              <a:gd name="T19" fmla="*/ 2147483647 h 428"/>
              <a:gd name="T20" fmla="*/ 2147483647 w 470"/>
              <a:gd name="T21" fmla="*/ 2147483647 h 428"/>
              <a:gd name="T22" fmla="*/ 2147483647 w 470"/>
              <a:gd name="T23" fmla="*/ 2147483647 h 428"/>
              <a:gd name="T24" fmla="*/ 2147483647 w 470"/>
              <a:gd name="T25" fmla="*/ 2147483647 h 428"/>
              <a:gd name="T26" fmla="*/ 2147483647 w 470"/>
              <a:gd name="T27" fmla="*/ 2147483647 h 428"/>
              <a:gd name="T28" fmla="*/ 2147483647 w 470"/>
              <a:gd name="T29" fmla="*/ 2147483647 h 428"/>
              <a:gd name="T30" fmla="*/ 2147483647 w 470"/>
              <a:gd name="T31" fmla="*/ 2147483647 h 428"/>
              <a:gd name="T32" fmla="*/ 2147483647 w 470"/>
              <a:gd name="T33" fmla="*/ 2147483647 h 428"/>
              <a:gd name="T34" fmla="*/ 2147483647 w 470"/>
              <a:gd name="T35" fmla="*/ 2147483647 h 428"/>
              <a:gd name="T36" fmla="*/ 2147483647 w 470"/>
              <a:gd name="T37" fmla="*/ 2147483647 h 428"/>
              <a:gd name="T38" fmla="*/ 2147483647 w 470"/>
              <a:gd name="T39" fmla="*/ 2147483647 h 428"/>
              <a:gd name="T40" fmla="*/ 2147483647 w 470"/>
              <a:gd name="T41" fmla="*/ 2147483647 h 428"/>
              <a:gd name="T42" fmla="*/ 2147483647 w 470"/>
              <a:gd name="T43" fmla="*/ 2147483647 h 428"/>
              <a:gd name="T44" fmla="*/ 2147483647 w 470"/>
              <a:gd name="T45" fmla="*/ 2147483647 h 428"/>
              <a:gd name="T46" fmla="*/ 2147483647 w 470"/>
              <a:gd name="T47" fmla="*/ 2147483647 h 428"/>
              <a:gd name="T48" fmla="*/ 2147483647 w 470"/>
              <a:gd name="T49" fmla="*/ 2147483647 h 428"/>
              <a:gd name="T50" fmla="*/ 2147483647 w 470"/>
              <a:gd name="T51" fmla="*/ 2147483647 h 428"/>
              <a:gd name="T52" fmla="*/ 2147483647 w 470"/>
              <a:gd name="T53" fmla="*/ 2147483647 h 428"/>
              <a:gd name="T54" fmla="*/ 2147483647 w 470"/>
              <a:gd name="T55" fmla="*/ 2147483647 h 428"/>
              <a:gd name="T56" fmla="*/ 2147483647 w 470"/>
              <a:gd name="T57" fmla="*/ 2147483647 h 428"/>
              <a:gd name="T58" fmla="*/ 2147483647 w 470"/>
              <a:gd name="T59" fmla="*/ 2147483647 h 428"/>
              <a:gd name="T60" fmla="*/ 0 w 470"/>
              <a:gd name="T61" fmla="*/ 2147483647 h 42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70"/>
              <a:gd name="T94" fmla="*/ 0 h 428"/>
              <a:gd name="T95" fmla="*/ 470 w 470"/>
              <a:gd name="T96" fmla="*/ 428 h 42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70" h="428">
                <a:moveTo>
                  <a:pt x="0" y="15"/>
                </a:moveTo>
                <a:lnTo>
                  <a:pt x="426" y="0"/>
                </a:lnTo>
                <a:lnTo>
                  <a:pt x="443" y="6"/>
                </a:lnTo>
                <a:lnTo>
                  <a:pt x="442" y="15"/>
                </a:lnTo>
                <a:lnTo>
                  <a:pt x="422" y="42"/>
                </a:lnTo>
                <a:lnTo>
                  <a:pt x="470" y="53"/>
                </a:lnTo>
                <a:lnTo>
                  <a:pt x="461" y="75"/>
                </a:lnTo>
                <a:lnTo>
                  <a:pt x="461" y="117"/>
                </a:lnTo>
                <a:lnTo>
                  <a:pt x="445" y="125"/>
                </a:lnTo>
                <a:lnTo>
                  <a:pt x="445" y="136"/>
                </a:lnTo>
                <a:lnTo>
                  <a:pt x="445" y="151"/>
                </a:lnTo>
                <a:lnTo>
                  <a:pt x="430" y="157"/>
                </a:lnTo>
                <a:lnTo>
                  <a:pt x="418" y="169"/>
                </a:lnTo>
                <a:lnTo>
                  <a:pt x="422" y="196"/>
                </a:lnTo>
                <a:lnTo>
                  <a:pt x="411" y="222"/>
                </a:lnTo>
                <a:lnTo>
                  <a:pt x="388" y="247"/>
                </a:lnTo>
                <a:lnTo>
                  <a:pt x="388" y="270"/>
                </a:lnTo>
                <a:lnTo>
                  <a:pt x="374" y="295"/>
                </a:lnTo>
                <a:lnTo>
                  <a:pt x="380" y="320"/>
                </a:lnTo>
                <a:lnTo>
                  <a:pt x="351" y="330"/>
                </a:lnTo>
                <a:lnTo>
                  <a:pt x="359" y="368"/>
                </a:lnTo>
                <a:lnTo>
                  <a:pt x="351" y="424"/>
                </a:lnTo>
                <a:lnTo>
                  <a:pt x="73" y="428"/>
                </a:lnTo>
                <a:lnTo>
                  <a:pt x="73" y="418"/>
                </a:lnTo>
                <a:lnTo>
                  <a:pt x="58" y="418"/>
                </a:lnTo>
                <a:lnTo>
                  <a:pt x="58" y="361"/>
                </a:lnTo>
                <a:lnTo>
                  <a:pt x="31" y="368"/>
                </a:lnTo>
                <a:lnTo>
                  <a:pt x="12" y="349"/>
                </a:lnTo>
                <a:lnTo>
                  <a:pt x="8" y="349"/>
                </a:lnTo>
                <a:lnTo>
                  <a:pt x="23" y="125"/>
                </a:lnTo>
                <a:lnTo>
                  <a:pt x="0" y="15"/>
                </a:lnTo>
                <a:close/>
              </a:path>
            </a:pathLst>
          </a:custGeom>
          <a:solidFill>
            <a:srgbClr val="0070C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100" name="Freeform 150"/>
          <p:cNvSpPr>
            <a:spLocks/>
          </p:cNvSpPr>
          <p:nvPr/>
        </p:nvSpPr>
        <p:spPr bwMode="blackWhite">
          <a:xfrm>
            <a:off x="5100638" y="4389438"/>
            <a:ext cx="919162" cy="803275"/>
          </a:xfrm>
          <a:custGeom>
            <a:avLst/>
            <a:gdLst>
              <a:gd name="T0" fmla="*/ 2147483647 w 542"/>
              <a:gd name="T1" fmla="*/ 2147483647 h 474"/>
              <a:gd name="T2" fmla="*/ 2147483647 w 542"/>
              <a:gd name="T3" fmla="*/ 2147483647 h 474"/>
              <a:gd name="T4" fmla="*/ 2147483647 w 542"/>
              <a:gd name="T5" fmla="*/ 2147483647 h 474"/>
              <a:gd name="T6" fmla="*/ 2147483647 w 542"/>
              <a:gd name="T7" fmla="*/ 2147483647 h 474"/>
              <a:gd name="T8" fmla="*/ 2147483647 w 542"/>
              <a:gd name="T9" fmla="*/ 2147483647 h 474"/>
              <a:gd name="T10" fmla="*/ 2147483647 w 542"/>
              <a:gd name="T11" fmla="*/ 2147483647 h 474"/>
              <a:gd name="T12" fmla="*/ 2147483647 w 542"/>
              <a:gd name="T13" fmla="*/ 2147483647 h 474"/>
              <a:gd name="T14" fmla="*/ 2147483647 w 542"/>
              <a:gd name="T15" fmla="*/ 2147483647 h 474"/>
              <a:gd name="T16" fmla="*/ 2147483647 w 542"/>
              <a:gd name="T17" fmla="*/ 2147483647 h 474"/>
              <a:gd name="T18" fmla="*/ 2147483647 w 542"/>
              <a:gd name="T19" fmla="*/ 2147483647 h 474"/>
              <a:gd name="T20" fmla="*/ 2147483647 w 542"/>
              <a:gd name="T21" fmla="*/ 2147483647 h 474"/>
              <a:gd name="T22" fmla="*/ 2147483647 w 542"/>
              <a:gd name="T23" fmla="*/ 2147483647 h 474"/>
              <a:gd name="T24" fmla="*/ 2147483647 w 542"/>
              <a:gd name="T25" fmla="*/ 2147483647 h 474"/>
              <a:gd name="T26" fmla="*/ 2147483647 w 542"/>
              <a:gd name="T27" fmla="*/ 2147483647 h 474"/>
              <a:gd name="T28" fmla="*/ 2147483647 w 542"/>
              <a:gd name="T29" fmla="*/ 2147483647 h 474"/>
              <a:gd name="T30" fmla="*/ 2147483647 w 542"/>
              <a:gd name="T31" fmla="*/ 2147483647 h 474"/>
              <a:gd name="T32" fmla="*/ 2147483647 w 542"/>
              <a:gd name="T33" fmla="*/ 2147483647 h 474"/>
              <a:gd name="T34" fmla="*/ 2147483647 w 542"/>
              <a:gd name="T35" fmla="*/ 2147483647 h 474"/>
              <a:gd name="T36" fmla="*/ 2147483647 w 542"/>
              <a:gd name="T37" fmla="*/ 2147483647 h 474"/>
              <a:gd name="T38" fmla="*/ 2147483647 w 542"/>
              <a:gd name="T39" fmla="*/ 2147483647 h 474"/>
              <a:gd name="T40" fmla="*/ 2147483647 w 542"/>
              <a:gd name="T41" fmla="*/ 2147483647 h 474"/>
              <a:gd name="T42" fmla="*/ 2147483647 w 542"/>
              <a:gd name="T43" fmla="*/ 2147483647 h 474"/>
              <a:gd name="T44" fmla="*/ 2147483647 w 542"/>
              <a:gd name="T45" fmla="*/ 2147483647 h 474"/>
              <a:gd name="T46" fmla="*/ 2147483647 w 542"/>
              <a:gd name="T47" fmla="*/ 2147483647 h 474"/>
              <a:gd name="T48" fmla="*/ 2147483647 w 542"/>
              <a:gd name="T49" fmla="*/ 2147483647 h 474"/>
              <a:gd name="T50" fmla="*/ 2147483647 w 542"/>
              <a:gd name="T51" fmla="*/ 2147483647 h 474"/>
              <a:gd name="T52" fmla="*/ 2147483647 w 542"/>
              <a:gd name="T53" fmla="*/ 2147483647 h 474"/>
              <a:gd name="T54" fmla="*/ 2147483647 w 542"/>
              <a:gd name="T55" fmla="*/ 2147483647 h 474"/>
              <a:gd name="T56" fmla="*/ 2147483647 w 542"/>
              <a:gd name="T57" fmla="*/ 2147483647 h 474"/>
              <a:gd name="T58" fmla="*/ 2147483647 w 542"/>
              <a:gd name="T59" fmla="*/ 2147483647 h 474"/>
              <a:gd name="T60" fmla="*/ 2147483647 w 542"/>
              <a:gd name="T61" fmla="*/ 2147483647 h 474"/>
              <a:gd name="T62" fmla="*/ 2147483647 w 542"/>
              <a:gd name="T63" fmla="*/ 2147483647 h 474"/>
              <a:gd name="T64" fmla="*/ 2147483647 w 542"/>
              <a:gd name="T65" fmla="*/ 2147483647 h 474"/>
              <a:gd name="T66" fmla="*/ 2147483647 w 542"/>
              <a:gd name="T67" fmla="*/ 2147483647 h 474"/>
              <a:gd name="T68" fmla="*/ 2147483647 w 542"/>
              <a:gd name="T69" fmla="*/ 2147483647 h 474"/>
              <a:gd name="T70" fmla="*/ 2147483647 w 542"/>
              <a:gd name="T71" fmla="*/ 2147483647 h 474"/>
              <a:gd name="T72" fmla="*/ 2147483647 w 542"/>
              <a:gd name="T73" fmla="*/ 2147483647 h 474"/>
              <a:gd name="T74" fmla="*/ 2147483647 w 542"/>
              <a:gd name="T75" fmla="*/ 2147483647 h 474"/>
              <a:gd name="T76" fmla="*/ 2147483647 w 542"/>
              <a:gd name="T77" fmla="*/ 2147483647 h 474"/>
              <a:gd name="T78" fmla="*/ 2147483647 w 542"/>
              <a:gd name="T79" fmla="*/ 2147483647 h 474"/>
              <a:gd name="T80" fmla="*/ 2147483647 w 542"/>
              <a:gd name="T81" fmla="*/ 2147483647 h 474"/>
              <a:gd name="T82" fmla="*/ 2147483647 w 542"/>
              <a:gd name="T83" fmla="*/ 2147483647 h 474"/>
              <a:gd name="T84" fmla="*/ 2147483647 w 542"/>
              <a:gd name="T85" fmla="*/ 2147483647 h 474"/>
              <a:gd name="T86" fmla="*/ 2147483647 w 542"/>
              <a:gd name="T87" fmla="*/ 2147483647 h 474"/>
              <a:gd name="T88" fmla="*/ 2147483647 w 542"/>
              <a:gd name="T89" fmla="*/ 2147483647 h 474"/>
              <a:gd name="T90" fmla="*/ 2147483647 w 542"/>
              <a:gd name="T91" fmla="*/ 2147483647 h 474"/>
              <a:gd name="T92" fmla="*/ 2147483647 w 542"/>
              <a:gd name="T93" fmla="*/ 2147483647 h 474"/>
              <a:gd name="T94" fmla="*/ 2147483647 w 542"/>
              <a:gd name="T95" fmla="*/ 2147483647 h 474"/>
              <a:gd name="T96" fmla="*/ 2147483647 w 542"/>
              <a:gd name="T97" fmla="*/ 2147483647 h 474"/>
              <a:gd name="T98" fmla="*/ 2147483647 w 542"/>
              <a:gd name="T99" fmla="*/ 2147483647 h 474"/>
              <a:gd name="T100" fmla="*/ 2147483647 w 542"/>
              <a:gd name="T101" fmla="*/ 2147483647 h 474"/>
              <a:gd name="T102" fmla="*/ 2147483647 w 542"/>
              <a:gd name="T103" fmla="*/ 2147483647 h 474"/>
              <a:gd name="T104" fmla="*/ 2147483647 w 542"/>
              <a:gd name="T105" fmla="*/ 2147483647 h 474"/>
              <a:gd name="T106" fmla="*/ 2147483647 w 542"/>
              <a:gd name="T107" fmla="*/ 0 h 474"/>
              <a:gd name="T108" fmla="*/ 2147483647 w 542"/>
              <a:gd name="T109" fmla="*/ 2147483647 h 474"/>
              <a:gd name="T110" fmla="*/ 0 w 542"/>
              <a:gd name="T111" fmla="*/ 2147483647 h 474"/>
              <a:gd name="T112" fmla="*/ 2147483647 w 542"/>
              <a:gd name="T113" fmla="*/ 2147483647 h 474"/>
              <a:gd name="T114" fmla="*/ 2147483647 w 542"/>
              <a:gd name="T115" fmla="*/ 2147483647 h 474"/>
              <a:gd name="T116" fmla="*/ 2147483647 w 542"/>
              <a:gd name="T117" fmla="*/ 2147483647 h 474"/>
              <a:gd name="T118" fmla="*/ 2147483647 w 542"/>
              <a:gd name="T119" fmla="*/ 2147483647 h 474"/>
              <a:gd name="T120" fmla="*/ 2147483647 w 542"/>
              <a:gd name="T121" fmla="*/ 2147483647 h 47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2"/>
              <a:gd name="T184" fmla="*/ 0 h 474"/>
              <a:gd name="T185" fmla="*/ 542 w 542"/>
              <a:gd name="T186" fmla="*/ 474 h 47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2" h="474">
                <a:moveTo>
                  <a:pt x="46" y="340"/>
                </a:moveTo>
                <a:lnTo>
                  <a:pt x="52" y="359"/>
                </a:lnTo>
                <a:lnTo>
                  <a:pt x="45" y="386"/>
                </a:lnTo>
                <a:lnTo>
                  <a:pt x="83" y="390"/>
                </a:lnTo>
                <a:lnTo>
                  <a:pt x="160" y="416"/>
                </a:lnTo>
                <a:lnTo>
                  <a:pt x="233" y="397"/>
                </a:lnTo>
                <a:lnTo>
                  <a:pt x="233" y="382"/>
                </a:lnTo>
                <a:lnTo>
                  <a:pt x="256" y="370"/>
                </a:lnTo>
                <a:lnTo>
                  <a:pt x="286" y="405"/>
                </a:lnTo>
                <a:lnTo>
                  <a:pt x="313" y="397"/>
                </a:lnTo>
                <a:lnTo>
                  <a:pt x="321" y="409"/>
                </a:lnTo>
                <a:lnTo>
                  <a:pt x="290" y="451"/>
                </a:lnTo>
                <a:lnTo>
                  <a:pt x="334" y="455"/>
                </a:lnTo>
                <a:lnTo>
                  <a:pt x="359" y="474"/>
                </a:lnTo>
                <a:lnTo>
                  <a:pt x="359" y="443"/>
                </a:lnTo>
                <a:lnTo>
                  <a:pt x="375" y="459"/>
                </a:lnTo>
                <a:lnTo>
                  <a:pt x="398" y="459"/>
                </a:lnTo>
                <a:lnTo>
                  <a:pt x="398" y="439"/>
                </a:lnTo>
                <a:lnTo>
                  <a:pt x="432" y="463"/>
                </a:lnTo>
                <a:lnTo>
                  <a:pt x="432" y="413"/>
                </a:lnTo>
                <a:lnTo>
                  <a:pt x="463" y="436"/>
                </a:lnTo>
                <a:lnTo>
                  <a:pt x="482" y="436"/>
                </a:lnTo>
                <a:lnTo>
                  <a:pt x="513" y="466"/>
                </a:lnTo>
                <a:lnTo>
                  <a:pt x="528" y="474"/>
                </a:lnTo>
                <a:lnTo>
                  <a:pt x="542" y="455"/>
                </a:lnTo>
                <a:lnTo>
                  <a:pt x="513" y="436"/>
                </a:lnTo>
                <a:lnTo>
                  <a:pt x="513" y="416"/>
                </a:lnTo>
                <a:lnTo>
                  <a:pt x="486" y="409"/>
                </a:lnTo>
                <a:lnTo>
                  <a:pt x="482" y="393"/>
                </a:lnTo>
                <a:lnTo>
                  <a:pt x="501" y="382"/>
                </a:lnTo>
                <a:lnTo>
                  <a:pt x="503" y="357"/>
                </a:lnTo>
                <a:lnTo>
                  <a:pt x="517" y="344"/>
                </a:lnTo>
                <a:lnTo>
                  <a:pt x="494" y="344"/>
                </a:lnTo>
                <a:lnTo>
                  <a:pt x="471" y="374"/>
                </a:lnTo>
                <a:lnTo>
                  <a:pt x="455" y="367"/>
                </a:lnTo>
                <a:lnTo>
                  <a:pt x="471" y="340"/>
                </a:lnTo>
                <a:lnTo>
                  <a:pt x="417" y="363"/>
                </a:lnTo>
                <a:lnTo>
                  <a:pt x="378" y="363"/>
                </a:lnTo>
                <a:lnTo>
                  <a:pt x="413" y="317"/>
                </a:lnTo>
                <a:lnTo>
                  <a:pt x="463" y="328"/>
                </a:lnTo>
                <a:lnTo>
                  <a:pt x="436" y="278"/>
                </a:lnTo>
                <a:lnTo>
                  <a:pt x="451" y="248"/>
                </a:lnTo>
                <a:lnTo>
                  <a:pt x="440" y="236"/>
                </a:lnTo>
                <a:lnTo>
                  <a:pt x="259" y="232"/>
                </a:lnTo>
                <a:lnTo>
                  <a:pt x="259" y="201"/>
                </a:lnTo>
                <a:lnTo>
                  <a:pt x="286" y="184"/>
                </a:lnTo>
                <a:lnTo>
                  <a:pt x="267" y="175"/>
                </a:lnTo>
                <a:lnTo>
                  <a:pt x="271" y="153"/>
                </a:lnTo>
                <a:lnTo>
                  <a:pt x="290" y="152"/>
                </a:lnTo>
                <a:lnTo>
                  <a:pt x="290" y="132"/>
                </a:lnTo>
                <a:lnTo>
                  <a:pt x="313" y="113"/>
                </a:lnTo>
                <a:lnTo>
                  <a:pt x="307" y="100"/>
                </a:lnTo>
                <a:lnTo>
                  <a:pt x="325" y="90"/>
                </a:lnTo>
                <a:lnTo>
                  <a:pt x="286" y="0"/>
                </a:lnTo>
                <a:lnTo>
                  <a:pt x="8" y="4"/>
                </a:lnTo>
                <a:lnTo>
                  <a:pt x="0" y="127"/>
                </a:lnTo>
                <a:lnTo>
                  <a:pt x="58" y="200"/>
                </a:lnTo>
                <a:lnTo>
                  <a:pt x="46" y="230"/>
                </a:lnTo>
                <a:lnTo>
                  <a:pt x="64" y="259"/>
                </a:lnTo>
                <a:lnTo>
                  <a:pt x="46" y="294"/>
                </a:lnTo>
                <a:lnTo>
                  <a:pt x="46" y="340"/>
                </a:lnTo>
                <a:close/>
              </a:path>
            </a:pathLst>
          </a:custGeom>
          <a:solidFill>
            <a:srgbClr val="0070C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101" name="Freeform 151"/>
          <p:cNvSpPr>
            <a:spLocks/>
          </p:cNvSpPr>
          <p:nvPr/>
        </p:nvSpPr>
        <p:spPr bwMode="blackWhite">
          <a:xfrm>
            <a:off x="5988050" y="2522538"/>
            <a:ext cx="508000" cy="885825"/>
          </a:xfrm>
          <a:custGeom>
            <a:avLst/>
            <a:gdLst>
              <a:gd name="T0" fmla="*/ 2147483647 w 299"/>
              <a:gd name="T1" fmla="*/ 2147483647 h 522"/>
              <a:gd name="T2" fmla="*/ 2147483647 w 299"/>
              <a:gd name="T3" fmla="*/ 2147483647 h 522"/>
              <a:gd name="T4" fmla="*/ 2147483647 w 299"/>
              <a:gd name="T5" fmla="*/ 2147483647 h 522"/>
              <a:gd name="T6" fmla="*/ 2147483647 w 299"/>
              <a:gd name="T7" fmla="*/ 2147483647 h 522"/>
              <a:gd name="T8" fmla="*/ 2147483647 w 299"/>
              <a:gd name="T9" fmla="*/ 2147483647 h 522"/>
              <a:gd name="T10" fmla="*/ 2147483647 w 299"/>
              <a:gd name="T11" fmla="*/ 2147483647 h 522"/>
              <a:gd name="T12" fmla="*/ 2147483647 w 299"/>
              <a:gd name="T13" fmla="*/ 2147483647 h 522"/>
              <a:gd name="T14" fmla="*/ 2147483647 w 299"/>
              <a:gd name="T15" fmla="*/ 2147483647 h 522"/>
              <a:gd name="T16" fmla="*/ 2147483647 w 299"/>
              <a:gd name="T17" fmla="*/ 2147483647 h 522"/>
              <a:gd name="T18" fmla="*/ 2147483647 w 299"/>
              <a:gd name="T19" fmla="*/ 2147483647 h 522"/>
              <a:gd name="T20" fmla="*/ 2147483647 w 299"/>
              <a:gd name="T21" fmla="*/ 2147483647 h 522"/>
              <a:gd name="T22" fmla="*/ 2147483647 w 299"/>
              <a:gd name="T23" fmla="*/ 2147483647 h 522"/>
              <a:gd name="T24" fmla="*/ 2147483647 w 299"/>
              <a:gd name="T25" fmla="*/ 2147483647 h 522"/>
              <a:gd name="T26" fmla="*/ 2147483647 w 299"/>
              <a:gd name="T27" fmla="*/ 2147483647 h 522"/>
              <a:gd name="T28" fmla="*/ 2147483647 w 299"/>
              <a:gd name="T29" fmla="*/ 2147483647 h 522"/>
              <a:gd name="T30" fmla="*/ 2147483647 w 299"/>
              <a:gd name="T31" fmla="*/ 2147483647 h 522"/>
              <a:gd name="T32" fmla="*/ 2147483647 w 299"/>
              <a:gd name="T33" fmla="*/ 0 h 522"/>
              <a:gd name="T34" fmla="*/ 2147483647 w 299"/>
              <a:gd name="T35" fmla="*/ 2147483647 h 522"/>
              <a:gd name="T36" fmla="*/ 2147483647 w 299"/>
              <a:gd name="T37" fmla="*/ 2147483647 h 522"/>
              <a:gd name="T38" fmla="*/ 2147483647 w 299"/>
              <a:gd name="T39" fmla="*/ 2147483647 h 522"/>
              <a:gd name="T40" fmla="*/ 2147483647 w 299"/>
              <a:gd name="T41" fmla="*/ 2147483647 h 522"/>
              <a:gd name="T42" fmla="*/ 2147483647 w 299"/>
              <a:gd name="T43" fmla="*/ 2147483647 h 522"/>
              <a:gd name="T44" fmla="*/ 2147483647 w 299"/>
              <a:gd name="T45" fmla="*/ 2147483647 h 522"/>
              <a:gd name="T46" fmla="*/ 2147483647 w 299"/>
              <a:gd name="T47" fmla="*/ 2147483647 h 522"/>
              <a:gd name="T48" fmla="*/ 2147483647 w 299"/>
              <a:gd name="T49" fmla="*/ 2147483647 h 522"/>
              <a:gd name="T50" fmla="*/ 2147483647 w 299"/>
              <a:gd name="T51" fmla="*/ 2147483647 h 522"/>
              <a:gd name="T52" fmla="*/ 2147483647 w 299"/>
              <a:gd name="T53" fmla="*/ 2147483647 h 522"/>
              <a:gd name="T54" fmla="*/ 0 w 299"/>
              <a:gd name="T55" fmla="*/ 2147483647 h 522"/>
              <a:gd name="T56" fmla="*/ 2147483647 w 299"/>
              <a:gd name="T57" fmla="*/ 2147483647 h 52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99"/>
              <a:gd name="T88" fmla="*/ 0 h 522"/>
              <a:gd name="T89" fmla="*/ 299 w 299"/>
              <a:gd name="T90" fmla="*/ 522 h 52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99" h="522">
                <a:moveTo>
                  <a:pt x="15" y="522"/>
                </a:moveTo>
                <a:lnTo>
                  <a:pt x="52" y="499"/>
                </a:lnTo>
                <a:lnTo>
                  <a:pt x="81" y="484"/>
                </a:lnTo>
                <a:lnTo>
                  <a:pt x="108" y="503"/>
                </a:lnTo>
                <a:lnTo>
                  <a:pt x="123" y="465"/>
                </a:lnTo>
                <a:lnTo>
                  <a:pt x="138" y="469"/>
                </a:lnTo>
                <a:lnTo>
                  <a:pt x="150" y="482"/>
                </a:lnTo>
                <a:lnTo>
                  <a:pt x="177" y="445"/>
                </a:lnTo>
                <a:lnTo>
                  <a:pt x="192" y="470"/>
                </a:lnTo>
                <a:lnTo>
                  <a:pt x="203" y="457"/>
                </a:lnTo>
                <a:lnTo>
                  <a:pt x="232" y="434"/>
                </a:lnTo>
                <a:lnTo>
                  <a:pt x="246" y="411"/>
                </a:lnTo>
                <a:lnTo>
                  <a:pt x="246" y="384"/>
                </a:lnTo>
                <a:lnTo>
                  <a:pt x="273" y="376"/>
                </a:lnTo>
                <a:lnTo>
                  <a:pt x="296" y="365"/>
                </a:lnTo>
                <a:lnTo>
                  <a:pt x="299" y="323"/>
                </a:lnTo>
                <a:lnTo>
                  <a:pt x="259" y="0"/>
                </a:lnTo>
                <a:lnTo>
                  <a:pt x="98" y="10"/>
                </a:lnTo>
                <a:lnTo>
                  <a:pt x="81" y="25"/>
                </a:lnTo>
                <a:lnTo>
                  <a:pt x="56" y="39"/>
                </a:lnTo>
                <a:lnTo>
                  <a:pt x="23" y="44"/>
                </a:lnTo>
                <a:lnTo>
                  <a:pt x="35" y="311"/>
                </a:lnTo>
                <a:lnTo>
                  <a:pt x="29" y="325"/>
                </a:lnTo>
                <a:lnTo>
                  <a:pt x="48" y="334"/>
                </a:lnTo>
                <a:lnTo>
                  <a:pt x="48" y="390"/>
                </a:lnTo>
                <a:lnTo>
                  <a:pt x="27" y="422"/>
                </a:lnTo>
                <a:lnTo>
                  <a:pt x="23" y="457"/>
                </a:lnTo>
                <a:lnTo>
                  <a:pt x="0" y="513"/>
                </a:lnTo>
                <a:lnTo>
                  <a:pt x="15" y="522"/>
                </a:lnTo>
                <a:close/>
              </a:path>
            </a:pathLst>
          </a:custGeom>
          <a:solidFill>
            <a:srgbClr val="0070C0"/>
          </a:solidFill>
          <a:ln w="9525">
            <a:solidFill>
              <a:schemeClr val="accent1">
                <a:lumMod val="50000"/>
              </a:schemeClr>
            </a:solidFill>
            <a:round/>
            <a:headEnd/>
            <a:tailEnd/>
          </a:ln>
        </p:spPr>
        <p:txBody>
          <a:bodyPr/>
          <a:lstStyle/>
          <a:p>
            <a:pPr eaLnBrk="0" fontAlgn="auto" hangingPunct="0">
              <a:spcBef>
                <a:spcPts val="0"/>
              </a:spcBef>
              <a:spcAft>
                <a:spcPts val="0"/>
              </a:spcAft>
              <a:defRPr/>
            </a:pPr>
            <a:endParaRPr lang="en-US" sz="1400" b="1">
              <a:latin typeface="+mn-lt"/>
            </a:endParaRPr>
          </a:p>
        </p:txBody>
      </p:sp>
      <p:sp>
        <p:nvSpPr>
          <p:cNvPr id="2075" name="Freeform 152"/>
          <p:cNvSpPr>
            <a:spLocks/>
          </p:cNvSpPr>
          <p:nvPr/>
        </p:nvSpPr>
        <p:spPr bwMode="blackWhite">
          <a:xfrm>
            <a:off x="5803900" y="3054350"/>
            <a:ext cx="1171575" cy="601663"/>
          </a:xfrm>
          <a:custGeom>
            <a:avLst/>
            <a:gdLst>
              <a:gd name="T0" fmla="*/ 0 w 691"/>
              <a:gd name="T1" fmla="*/ 2147483647 h 355"/>
              <a:gd name="T2" fmla="*/ 2147483647 w 691"/>
              <a:gd name="T3" fmla="*/ 2147483647 h 355"/>
              <a:gd name="T4" fmla="*/ 2147483647 w 691"/>
              <a:gd name="T5" fmla="*/ 2147483647 h 355"/>
              <a:gd name="T6" fmla="*/ 2147483647 w 691"/>
              <a:gd name="T7" fmla="*/ 2147483647 h 355"/>
              <a:gd name="T8" fmla="*/ 2147483647 w 691"/>
              <a:gd name="T9" fmla="*/ 2147483647 h 355"/>
              <a:gd name="T10" fmla="*/ 2147483647 w 691"/>
              <a:gd name="T11" fmla="*/ 2147483647 h 355"/>
              <a:gd name="T12" fmla="*/ 2147483647 w 691"/>
              <a:gd name="T13" fmla="*/ 2147483647 h 355"/>
              <a:gd name="T14" fmla="*/ 2147483647 w 691"/>
              <a:gd name="T15" fmla="*/ 2147483647 h 355"/>
              <a:gd name="T16" fmla="*/ 2147483647 w 691"/>
              <a:gd name="T17" fmla="*/ 2147483647 h 355"/>
              <a:gd name="T18" fmla="*/ 2147483647 w 691"/>
              <a:gd name="T19" fmla="*/ 2147483647 h 355"/>
              <a:gd name="T20" fmla="*/ 2147483647 w 691"/>
              <a:gd name="T21" fmla="*/ 2147483647 h 355"/>
              <a:gd name="T22" fmla="*/ 2147483647 w 691"/>
              <a:gd name="T23" fmla="*/ 2147483647 h 355"/>
              <a:gd name="T24" fmla="*/ 2147483647 w 691"/>
              <a:gd name="T25" fmla="*/ 2147483647 h 355"/>
              <a:gd name="T26" fmla="*/ 2147483647 w 691"/>
              <a:gd name="T27" fmla="*/ 2147483647 h 355"/>
              <a:gd name="T28" fmla="*/ 2147483647 w 691"/>
              <a:gd name="T29" fmla="*/ 2147483647 h 355"/>
              <a:gd name="T30" fmla="*/ 2147483647 w 691"/>
              <a:gd name="T31" fmla="*/ 2147483647 h 355"/>
              <a:gd name="T32" fmla="*/ 2147483647 w 691"/>
              <a:gd name="T33" fmla="*/ 2147483647 h 355"/>
              <a:gd name="T34" fmla="*/ 2147483647 w 691"/>
              <a:gd name="T35" fmla="*/ 2147483647 h 355"/>
              <a:gd name="T36" fmla="*/ 2147483647 w 691"/>
              <a:gd name="T37" fmla="*/ 2147483647 h 355"/>
              <a:gd name="T38" fmla="*/ 2147483647 w 691"/>
              <a:gd name="T39" fmla="*/ 2147483647 h 355"/>
              <a:gd name="T40" fmla="*/ 2147483647 w 691"/>
              <a:gd name="T41" fmla="*/ 2147483647 h 355"/>
              <a:gd name="T42" fmla="*/ 2147483647 w 691"/>
              <a:gd name="T43" fmla="*/ 0 h 355"/>
              <a:gd name="T44" fmla="*/ 2147483647 w 691"/>
              <a:gd name="T45" fmla="*/ 2147483647 h 355"/>
              <a:gd name="T46" fmla="*/ 2147483647 w 691"/>
              <a:gd name="T47" fmla="*/ 2147483647 h 355"/>
              <a:gd name="T48" fmla="*/ 2147483647 w 691"/>
              <a:gd name="T49" fmla="*/ 2147483647 h 355"/>
              <a:gd name="T50" fmla="*/ 2147483647 w 691"/>
              <a:gd name="T51" fmla="*/ 2147483647 h 355"/>
              <a:gd name="T52" fmla="*/ 2147483647 w 691"/>
              <a:gd name="T53" fmla="*/ 2147483647 h 355"/>
              <a:gd name="T54" fmla="*/ 2147483647 w 691"/>
              <a:gd name="T55" fmla="*/ 2147483647 h 355"/>
              <a:gd name="T56" fmla="*/ 2147483647 w 691"/>
              <a:gd name="T57" fmla="*/ 2147483647 h 355"/>
              <a:gd name="T58" fmla="*/ 2147483647 w 691"/>
              <a:gd name="T59" fmla="*/ 2147483647 h 355"/>
              <a:gd name="T60" fmla="*/ 2147483647 w 691"/>
              <a:gd name="T61" fmla="*/ 2147483647 h 355"/>
              <a:gd name="T62" fmla="*/ 2147483647 w 691"/>
              <a:gd name="T63" fmla="*/ 2147483647 h 355"/>
              <a:gd name="T64" fmla="*/ 2147483647 w 691"/>
              <a:gd name="T65" fmla="*/ 2147483647 h 355"/>
              <a:gd name="T66" fmla="*/ 2147483647 w 691"/>
              <a:gd name="T67" fmla="*/ 2147483647 h 355"/>
              <a:gd name="T68" fmla="*/ 2147483647 w 691"/>
              <a:gd name="T69" fmla="*/ 2147483647 h 355"/>
              <a:gd name="T70" fmla="*/ 2147483647 w 691"/>
              <a:gd name="T71" fmla="*/ 2147483647 h 355"/>
              <a:gd name="T72" fmla="*/ 2147483647 w 691"/>
              <a:gd name="T73" fmla="*/ 2147483647 h 355"/>
              <a:gd name="T74" fmla="*/ 2147483647 w 691"/>
              <a:gd name="T75" fmla="*/ 2147483647 h 355"/>
              <a:gd name="T76" fmla="*/ 2147483647 w 691"/>
              <a:gd name="T77" fmla="*/ 2147483647 h 355"/>
              <a:gd name="T78" fmla="*/ 2147483647 w 691"/>
              <a:gd name="T79" fmla="*/ 2147483647 h 355"/>
              <a:gd name="T80" fmla="*/ 2147483647 w 691"/>
              <a:gd name="T81" fmla="*/ 2147483647 h 355"/>
              <a:gd name="T82" fmla="*/ 2147483647 w 691"/>
              <a:gd name="T83" fmla="*/ 2147483647 h 355"/>
              <a:gd name="T84" fmla="*/ 2147483647 w 691"/>
              <a:gd name="T85" fmla="*/ 2147483647 h 355"/>
              <a:gd name="T86" fmla="*/ 2147483647 w 691"/>
              <a:gd name="T87" fmla="*/ 2147483647 h 355"/>
              <a:gd name="T88" fmla="*/ 2147483647 w 691"/>
              <a:gd name="T89" fmla="*/ 2147483647 h 355"/>
              <a:gd name="T90" fmla="*/ 0 w 691"/>
              <a:gd name="T91" fmla="*/ 2147483647 h 3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91"/>
              <a:gd name="T139" fmla="*/ 0 h 355"/>
              <a:gd name="T140" fmla="*/ 691 w 691"/>
              <a:gd name="T141" fmla="*/ 355 h 3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91" h="355">
                <a:moveTo>
                  <a:pt x="0" y="355"/>
                </a:moveTo>
                <a:lnTo>
                  <a:pt x="103" y="353"/>
                </a:lnTo>
                <a:lnTo>
                  <a:pt x="117" y="330"/>
                </a:lnTo>
                <a:lnTo>
                  <a:pt x="176" y="330"/>
                </a:lnTo>
                <a:lnTo>
                  <a:pt x="552" y="284"/>
                </a:lnTo>
                <a:lnTo>
                  <a:pt x="560" y="269"/>
                </a:lnTo>
                <a:lnTo>
                  <a:pt x="591" y="261"/>
                </a:lnTo>
                <a:lnTo>
                  <a:pt x="599" y="246"/>
                </a:lnTo>
                <a:lnTo>
                  <a:pt x="641" y="226"/>
                </a:lnTo>
                <a:lnTo>
                  <a:pt x="648" y="199"/>
                </a:lnTo>
                <a:lnTo>
                  <a:pt x="668" y="196"/>
                </a:lnTo>
                <a:lnTo>
                  <a:pt x="691" y="153"/>
                </a:lnTo>
                <a:lnTo>
                  <a:pt x="660" y="115"/>
                </a:lnTo>
                <a:lnTo>
                  <a:pt x="637" y="92"/>
                </a:lnTo>
                <a:lnTo>
                  <a:pt x="637" y="54"/>
                </a:lnTo>
                <a:lnTo>
                  <a:pt x="618" y="42"/>
                </a:lnTo>
                <a:lnTo>
                  <a:pt x="595" y="15"/>
                </a:lnTo>
                <a:lnTo>
                  <a:pt x="556" y="34"/>
                </a:lnTo>
                <a:lnTo>
                  <a:pt x="483" y="34"/>
                </a:lnTo>
                <a:lnTo>
                  <a:pt x="460" y="7"/>
                </a:lnTo>
                <a:lnTo>
                  <a:pt x="433" y="7"/>
                </a:lnTo>
                <a:lnTo>
                  <a:pt x="410" y="0"/>
                </a:lnTo>
                <a:lnTo>
                  <a:pt x="407" y="46"/>
                </a:lnTo>
                <a:lnTo>
                  <a:pt x="384" y="57"/>
                </a:lnTo>
                <a:lnTo>
                  <a:pt x="357" y="65"/>
                </a:lnTo>
                <a:lnTo>
                  <a:pt x="357" y="92"/>
                </a:lnTo>
                <a:lnTo>
                  <a:pt x="343" y="115"/>
                </a:lnTo>
                <a:lnTo>
                  <a:pt x="314" y="138"/>
                </a:lnTo>
                <a:lnTo>
                  <a:pt x="303" y="151"/>
                </a:lnTo>
                <a:lnTo>
                  <a:pt x="288" y="126"/>
                </a:lnTo>
                <a:lnTo>
                  <a:pt x="261" y="163"/>
                </a:lnTo>
                <a:lnTo>
                  <a:pt x="249" y="150"/>
                </a:lnTo>
                <a:lnTo>
                  <a:pt x="234" y="146"/>
                </a:lnTo>
                <a:lnTo>
                  <a:pt x="219" y="184"/>
                </a:lnTo>
                <a:lnTo>
                  <a:pt x="192" y="165"/>
                </a:lnTo>
                <a:lnTo>
                  <a:pt x="163" y="180"/>
                </a:lnTo>
                <a:lnTo>
                  <a:pt x="126" y="205"/>
                </a:lnTo>
                <a:lnTo>
                  <a:pt x="130" y="228"/>
                </a:lnTo>
                <a:lnTo>
                  <a:pt x="84" y="244"/>
                </a:lnTo>
                <a:lnTo>
                  <a:pt x="100" y="276"/>
                </a:lnTo>
                <a:lnTo>
                  <a:pt x="80" y="295"/>
                </a:lnTo>
                <a:lnTo>
                  <a:pt x="44" y="280"/>
                </a:lnTo>
                <a:lnTo>
                  <a:pt x="21" y="295"/>
                </a:lnTo>
                <a:lnTo>
                  <a:pt x="27" y="315"/>
                </a:lnTo>
                <a:lnTo>
                  <a:pt x="36" y="328"/>
                </a:lnTo>
                <a:lnTo>
                  <a:pt x="0" y="355"/>
                </a:lnTo>
                <a:close/>
              </a:path>
            </a:pathLst>
          </a:custGeom>
          <a:solidFill>
            <a:srgbClr val="00CC00"/>
          </a:solidFill>
          <a:ln w="9525">
            <a:solidFill>
              <a:schemeClr val="tx1"/>
            </a:solidFill>
            <a:miter lim="800000"/>
            <a:headEnd/>
            <a:tailEnd/>
          </a:ln>
        </p:spPr>
        <p:txBody>
          <a:bodyPr wrap="none" anchor="ctr"/>
          <a:lstStyle/>
          <a:p>
            <a:pPr eaLnBrk="0" hangingPunct="0"/>
            <a:endParaRPr lang="en-US" b="1">
              <a:latin typeface="Calibri" pitchFamily="34" charset="0"/>
            </a:endParaRPr>
          </a:p>
        </p:txBody>
      </p:sp>
      <p:sp>
        <p:nvSpPr>
          <p:cNvPr id="3104" name="Freeform 154"/>
          <p:cNvSpPr>
            <a:spLocks/>
          </p:cNvSpPr>
          <p:nvPr/>
        </p:nvSpPr>
        <p:spPr bwMode="blackWhite">
          <a:xfrm>
            <a:off x="5541963" y="3932238"/>
            <a:ext cx="527050" cy="1008062"/>
          </a:xfrm>
          <a:custGeom>
            <a:avLst/>
            <a:gdLst>
              <a:gd name="T0" fmla="*/ 2147483647 w 323"/>
              <a:gd name="T1" fmla="*/ 2147483647 h 587"/>
              <a:gd name="T2" fmla="*/ 2147483647 w 323"/>
              <a:gd name="T3" fmla="*/ 2147483647 h 587"/>
              <a:gd name="T4" fmla="*/ 2147483647 w 323"/>
              <a:gd name="T5" fmla="*/ 2147483647 h 587"/>
              <a:gd name="T6" fmla="*/ 2147483647 w 323"/>
              <a:gd name="T7" fmla="*/ 2147483647 h 587"/>
              <a:gd name="T8" fmla="*/ 2147483647 w 323"/>
              <a:gd name="T9" fmla="*/ 2147483647 h 587"/>
              <a:gd name="T10" fmla="*/ 2147483647 w 323"/>
              <a:gd name="T11" fmla="*/ 2147483647 h 587"/>
              <a:gd name="T12" fmla="*/ 2147483647 w 323"/>
              <a:gd name="T13" fmla="*/ 2147483647 h 587"/>
              <a:gd name="T14" fmla="*/ 2147483647 w 323"/>
              <a:gd name="T15" fmla="*/ 0 h 587"/>
              <a:gd name="T16" fmla="*/ 2147483647 w 323"/>
              <a:gd name="T17" fmla="*/ 2147483647 h 587"/>
              <a:gd name="T18" fmla="*/ 2147483647 w 323"/>
              <a:gd name="T19" fmla="*/ 2147483647 h 587"/>
              <a:gd name="T20" fmla="*/ 2147483647 w 323"/>
              <a:gd name="T21" fmla="*/ 2147483647 h 587"/>
              <a:gd name="T22" fmla="*/ 2147483647 w 323"/>
              <a:gd name="T23" fmla="*/ 2147483647 h 587"/>
              <a:gd name="T24" fmla="*/ 2147483647 w 323"/>
              <a:gd name="T25" fmla="*/ 2147483647 h 587"/>
              <a:gd name="T26" fmla="*/ 2147483647 w 323"/>
              <a:gd name="T27" fmla="*/ 2147483647 h 587"/>
              <a:gd name="T28" fmla="*/ 2147483647 w 323"/>
              <a:gd name="T29" fmla="*/ 2147483647 h 587"/>
              <a:gd name="T30" fmla="*/ 2147483647 w 323"/>
              <a:gd name="T31" fmla="*/ 2147483647 h 587"/>
              <a:gd name="T32" fmla="*/ 2147483647 w 323"/>
              <a:gd name="T33" fmla="*/ 2147483647 h 587"/>
              <a:gd name="T34" fmla="*/ 2147483647 w 323"/>
              <a:gd name="T35" fmla="*/ 2147483647 h 587"/>
              <a:gd name="T36" fmla="*/ 2147483647 w 323"/>
              <a:gd name="T37" fmla="*/ 2147483647 h 587"/>
              <a:gd name="T38" fmla="*/ 2147483647 w 323"/>
              <a:gd name="T39" fmla="*/ 2147483647 h 587"/>
              <a:gd name="T40" fmla="*/ 2147483647 w 323"/>
              <a:gd name="T41" fmla="*/ 2147483647 h 587"/>
              <a:gd name="T42" fmla="*/ 2147483647 w 323"/>
              <a:gd name="T43" fmla="*/ 2147483647 h 587"/>
              <a:gd name="T44" fmla="*/ 2147483647 w 323"/>
              <a:gd name="T45" fmla="*/ 2147483647 h 587"/>
              <a:gd name="T46" fmla="*/ 2147483647 w 323"/>
              <a:gd name="T47" fmla="*/ 2147483647 h 587"/>
              <a:gd name="T48" fmla="*/ 2147483647 w 323"/>
              <a:gd name="T49" fmla="*/ 2147483647 h 587"/>
              <a:gd name="T50" fmla="*/ 2147483647 w 323"/>
              <a:gd name="T51" fmla="*/ 2147483647 h 587"/>
              <a:gd name="T52" fmla="*/ 2147483647 w 323"/>
              <a:gd name="T53" fmla="*/ 2147483647 h 587"/>
              <a:gd name="T54" fmla="*/ 0 w 323"/>
              <a:gd name="T55" fmla="*/ 2147483647 h 587"/>
              <a:gd name="T56" fmla="*/ 0 w 323"/>
              <a:gd name="T57" fmla="*/ 2147483647 h 587"/>
              <a:gd name="T58" fmla="*/ 2147483647 w 323"/>
              <a:gd name="T59" fmla="*/ 2147483647 h 587"/>
              <a:gd name="T60" fmla="*/ 2147483647 w 323"/>
              <a:gd name="T61" fmla="*/ 2147483647 h 587"/>
              <a:gd name="T62" fmla="*/ 2147483647 w 323"/>
              <a:gd name="T63" fmla="*/ 2147483647 h 587"/>
              <a:gd name="T64" fmla="*/ 2147483647 w 323"/>
              <a:gd name="T65" fmla="*/ 2147483647 h 5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587"/>
              <a:gd name="T101" fmla="*/ 323 w 323"/>
              <a:gd name="T102" fmla="*/ 587 h 5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587">
                <a:moveTo>
                  <a:pt x="202" y="587"/>
                </a:moveTo>
                <a:lnTo>
                  <a:pt x="227" y="576"/>
                </a:lnTo>
                <a:lnTo>
                  <a:pt x="246" y="576"/>
                </a:lnTo>
                <a:lnTo>
                  <a:pt x="277" y="555"/>
                </a:lnTo>
                <a:lnTo>
                  <a:pt x="309" y="576"/>
                </a:lnTo>
                <a:lnTo>
                  <a:pt x="323" y="560"/>
                </a:lnTo>
                <a:lnTo>
                  <a:pt x="323" y="545"/>
                </a:lnTo>
                <a:lnTo>
                  <a:pt x="317" y="0"/>
                </a:lnTo>
                <a:lnTo>
                  <a:pt x="119" y="15"/>
                </a:lnTo>
                <a:lnTo>
                  <a:pt x="106" y="19"/>
                </a:lnTo>
                <a:lnTo>
                  <a:pt x="98" y="31"/>
                </a:lnTo>
                <a:lnTo>
                  <a:pt x="87" y="57"/>
                </a:lnTo>
                <a:lnTo>
                  <a:pt x="64" y="82"/>
                </a:lnTo>
                <a:lnTo>
                  <a:pt x="64" y="105"/>
                </a:lnTo>
                <a:lnTo>
                  <a:pt x="50" y="130"/>
                </a:lnTo>
                <a:lnTo>
                  <a:pt x="56" y="155"/>
                </a:lnTo>
                <a:lnTo>
                  <a:pt x="27" y="165"/>
                </a:lnTo>
                <a:lnTo>
                  <a:pt x="35" y="203"/>
                </a:lnTo>
                <a:lnTo>
                  <a:pt x="27" y="259"/>
                </a:lnTo>
                <a:lnTo>
                  <a:pt x="66" y="349"/>
                </a:lnTo>
                <a:lnTo>
                  <a:pt x="48" y="359"/>
                </a:lnTo>
                <a:lnTo>
                  <a:pt x="54" y="372"/>
                </a:lnTo>
                <a:lnTo>
                  <a:pt x="31" y="391"/>
                </a:lnTo>
                <a:lnTo>
                  <a:pt x="31" y="411"/>
                </a:lnTo>
                <a:lnTo>
                  <a:pt x="12" y="412"/>
                </a:lnTo>
                <a:lnTo>
                  <a:pt x="8" y="434"/>
                </a:lnTo>
                <a:lnTo>
                  <a:pt x="27" y="443"/>
                </a:lnTo>
                <a:lnTo>
                  <a:pt x="0" y="460"/>
                </a:lnTo>
                <a:lnTo>
                  <a:pt x="0" y="491"/>
                </a:lnTo>
                <a:lnTo>
                  <a:pt x="181" y="495"/>
                </a:lnTo>
                <a:lnTo>
                  <a:pt x="192" y="507"/>
                </a:lnTo>
                <a:lnTo>
                  <a:pt x="177" y="537"/>
                </a:lnTo>
                <a:lnTo>
                  <a:pt x="202" y="587"/>
                </a:lnTo>
                <a:close/>
              </a:path>
            </a:pathLst>
          </a:custGeom>
          <a:solidFill>
            <a:srgbClr val="0070C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105" name="Freeform 155"/>
          <p:cNvSpPr>
            <a:spLocks/>
          </p:cNvSpPr>
          <p:nvPr/>
        </p:nvSpPr>
        <p:spPr bwMode="blackWhite">
          <a:xfrm>
            <a:off x="6062663" y="3895725"/>
            <a:ext cx="587375" cy="1182688"/>
          </a:xfrm>
          <a:custGeom>
            <a:avLst/>
            <a:gdLst>
              <a:gd name="T0" fmla="*/ 2147483647 w 346"/>
              <a:gd name="T1" fmla="*/ 0 h 604"/>
              <a:gd name="T2" fmla="*/ 2147483647 w 346"/>
              <a:gd name="T3" fmla="*/ 2147483647 h 604"/>
              <a:gd name="T4" fmla="*/ 2147483647 w 346"/>
              <a:gd name="T5" fmla="*/ 2147483647 h 604"/>
              <a:gd name="T6" fmla="*/ 2147483647 w 346"/>
              <a:gd name="T7" fmla="*/ 2147483647 h 604"/>
              <a:gd name="T8" fmla="*/ 2147483647 w 346"/>
              <a:gd name="T9" fmla="*/ 2147483647 h 604"/>
              <a:gd name="T10" fmla="*/ 2147483647 w 346"/>
              <a:gd name="T11" fmla="*/ 2147483647 h 604"/>
              <a:gd name="T12" fmla="*/ 2147483647 w 346"/>
              <a:gd name="T13" fmla="*/ 2147483647 h 604"/>
              <a:gd name="T14" fmla="*/ 2147483647 w 346"/>
              <a:gd name="T15" fmla="*/ 2147483647 h 604"/>
              <a:gd name="T16" fmla="*/ 2147483647 w 346"/>
              <a:gd name="T17" fmla="*/ 2147483647 h 604"/>
              <a:gd name="T18" fmla="*/ 2147483647 w 346"/>
              <a:gd name="T19" fmla="*/ 2147483647 h 604"/>
              <a:gd name="T20" fmla="*/ 2147483647 w 346"/>
              <a:gd name="T21" fmla="*/ 2147483647 h 604"/>
              <a:gd name="T22" fmla="*/ 2147483647 w 346"/>
              <a:gd name="T23" fmla="*/ 2147483647 h 604"/>
              <a:gd name="T24" fmla="*/ 2147483647 w 346"/>
              <a:gd name="T25" fmla="*/ 2147483647 h 604"/>
              <a:gd name="T26" fmla="*/ 2147483647 w 346"/>
              <a:gd name="T27" fmla="*/ 2147483647 h 604"/>
              <a:gd name="T28" fmla="*/ 2147483647 w 346"/>
              <a:gd name="T29" fmla="*/ 2147483647 h 604"/>
              <a:gd name="T30" fmla="*/ 2147483647 w 346"/>
              <a:gd name="T31" fmla="*/ 2147483647 h 604"/>
              <a:gd name="T32" fmla="*/ 2147483647 w 346"/>
              <a:gd name="T33" fmla="*/ 2147483647 h 604"/>
              <a:gd name="T34" fmla="*/ 2147483647 w 346"/>
              <a:gd name="T35" fmla="*/ 2147483647 h 604"/>
              <a:gd name="T36" fmla="*/ 2147483647 w 346"/>
              <a:gd name="T37" fmla="*/ 2147483647 h 604"/>
              <a:gd name="T38" fmla="*/ 2147483647 w 346"/>
              <a:gd name="T39" fmla="*/ 2147483647 h 604"/>
              <a:gd name="T40" fmla="*/ 2147483647 w 346"/>
              <a:gd name="T41" fmla="*/ 2147483647 h 604"/>
              <a:gd name="T42" fmla="*/ 2147483647 w 346"/>
              <a:gd name="T43" fmla="*/ 2147483647 h 604"/>
              <a:gd name="T44" fmla="*/ 0 w 346"/>
              <a:gd name="T45" fmla="*/ 2147483647 h 604"/>
              <a:gd name="T46" fmla="*/ 2147483647 w 346"/>
              <a:gd name="T47" fmla="*/ 0 h 6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6"/>
              <a:gd name="T73" fmla="*/ 0 h 604"/>
              <a:gd name="T74" fmla="*/ 346 w 346"/>
              <a:gd name="T75" fmla="*/ 604 h 6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6" h="604">
                <a:moveTo>
                  <a:pt x="253" y="0"/>
                </a:moveTo>
                <a:lnTo>
                  <a:pt x="296" y="194"/>
                </a:lnTo>
                <a:lnTo>
                  <a:pt x="315" y="205"/>
                </a:lnTo>
                <a:lnTo>
                  <a:pt x="311" y="247"/>
                </a:lnTo>
                <a:lnTo>
                  <a:pt x="346" y="274"/>
                </a:lnTo>
                <a:lnTo>
                  <a:pt x="326" y="320"/>
                </a:lnTo>
                <a:lnTo>
                  <a:pt x="338" y="351"/>
                </a:lnTo>
                <a:lnTo>
                  <a:pt x="323" y="412"/>
                </a:lnTo>
                <a:lnTo>
                  <a:pt x="342" y="478"/>
                </a:lnTo>
                <a:lnTo>
                  <a:pt x="83" y="491"/>
                </a:lnTo>
                <a:lnTo>
                  <a:pt x="100" y="520"/>
                </a:lnTo>
                <a:lnTo>
                  <a:pt x="115" y="528"/>
                </a:lnTo>
                <a:lnTo>
                  <a:pt x="113" y="558"/>
                </a:lnTo>
                <a:lnTo>
                  <a:pt x="94" y="576"/>
                </a:lnTo>
                <a:lnTo>
                  <a:pt x="90" y="593"/>
                </a:lnTo>
                <a:lnTo>
                  <a:pt x="67" y="604"/>
                </a:lnTo>
                <a:lnTo>
                  <a:pt x="60" y="599"/>
                </a:lnTo>
                <a:lnTo>
                  <a:pt x="69" y="558"/>
                </a:lnTo>
                <a:lnTo>
                  <a:pt x="44" y="522"/>
                </a:lnTo>
                <a:lnTo>
                  <a:pt x="46" y="581"/>
                </a:lnTo>
                <a:lnTo>
                  <a:pt x="27" y="566"/>
                </a:lnTo>
                <a:lnTo>
                  <a:pt x="6" y="566"/>
                </a:lnTo>
                <a:lnTo>
                  <a:pt x="0" y="21"/>
                </a:lnTo>
                <a:lnTo>
                  <a:pt x="253" y="0"/>
                </a:lnTo>
                <a:close/>
              </a:path>
            </a:pathLst>
          </a:custGeom>
          <a:solidFill>
            <a:srgbClr val="00CC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106" name="Freeform 156"/>
          <p:cNvSpPr>
            <a:spLocks/>
          </p:cNvSpPr>
          <p:nvPr/>
        </p:nvSpPr>
        <p:spPr bwMode="blackWhite">
          <a:xfrm>
            <a:off x="6427788" y="2344738"/>
            <a:ext cx="673100" cy="811212"/>
          </a:xfrm>
          <a:custGeom>
            <a:avLst/>
            <a:gdLst>
              <a:gd name="T0" fmla="*/ 2147483647 w 397"/>
              <a:gd name="T1" fmla="*/ 2147483647 h 479"/>
              <a:gd name="T2" fmla="*/ 2147483647 w 397"/>
              <a:gd name="T3" fmla="*/ 2147483647 h 479"/>
              <a:gd name="T4" fmla="*/ 2147483647 w 397"/>
              <a:gd name="T5" fmla="*/ 2147483647 h 479"/>
              <a:gd name="T6" fmla="*/ 2147483647 w 397"/>
              <a:gd name="T7" fmla="*/ 2147483647 h 479"/>
              <a:gd name="T8" fmla="*/ 2147483647 w 397"/>
              <a:gd name="T9" fmla="*/ 2147483647 h 479"/>
              <a:gd name="T10" fmla="*/ 2147483647 w 397"/>
              <a:gd name="T11" fmla="*/ 2147483647 h 479"/>
              <a:gd name="T12" fmla="*/ 2147483647 w 397"/>
              <a:gd name="T13" fmla="*/ 2147483647 h 479"/>
              <a:gd name="T14" fmla="*/ 2147483647 w 397"/>
              <a:gd name="T15" fmla="*/ 2147483647 h 479"/>
              <a:gd name="T16" fmla="*/ 2147483647 w 397"/>
              <a:gd name="T17" fmla="*/ 2147483647 h 479"/>
              <a:gd name="T18" fmla="*/ 2147483647 w 397"/>
              <a:gd name="T19" fmla="*/ 0 h 479"/>
              <a:gd name="T20" fmla="*/ 2147483647 w 397"/>
              <a:gd name="T21" fmla="*/ 2147483647 h 479"/>
              <a:gd name="T22" fmla="*/ 2147483647 w 397"/>
              <a:gd name="T23" fmla="*/ 2147483647 h 479"/>
              <a:gd name="T24" fmla="*/ 2147483647 w 397"/>
              <a:gd name="T25" fmla="*/ 2147483647 h 479"/>
              <a:gd name="T26" fmla="*/ 2147483647 w 397"/>
              <a:gd name="T27" fmla="*/ 2147483647 h 479"/>
              <a:gd name="T28" fmla="*/ 2147483647 w 397"/>
              <a:gd name="T29" fmla="*/ 2147483647 h 479"/>
              <a:gd name="T30" fmla="*/ 2147483647 w 397"/>
              <a:gd name="T31" fmla="*/ 2147483647 h 479"/>
              <a:gd name="T32" fmla="*/ 2147483647 w 397"/>
              <a:gd name="T33" fmla="*/ 2147483647 h 479"/>
              <a:gd name="T34" fmla="*/ 2147483647 w 397"/>
              <a:gd name="T35" fmla="*/ 2147483647 h 479"/>
              <a:gd name="T36" fmla="*/ 2147483647 w 397"/>
              <a:gd name="T37" fmla="*/ 2147483647 h 479"/>
              <a:gd name="T38" fmla="*/ 2147483647 w 397"/>
              <a:gd name="T39" fmla="*/ 2147483647 h 479"/>
              <a:gd name="T40" fmla="*/ 2147483647 w 397"/>
              <a:gd name="T41" fmla="*/ 2147483647 h 479"/>
              <a:gd name="T42" fmla="*/ 2147483647 w 397"/>
              <a:gd name="T43" fmla="*/ 2147483647 h 479"/>
              <a:gd name="T44" fmla="*/ 2147483647 w 397"/>
              <a:gd name="T45" fmla="*/ 2147483647 h 479"/>
              <a:gd name="T46" fmla="*/ 2147483647 w 397"/>
              <a:gd name="T47" fmla="*/ 2147483647 h 479"/>
              <a:gd name="T48" fmla="*/ 2147483647 w 397"/>
              <a:gd name="T49" fmla="*/ 2147483647 h 479"/>
              <a:gd name="T50" fmla="*/ 2147483647 w 397"/>
              <a:gd name="T51" fmla="*/ 2147483647 h 479"/>
              <a:gd name="T52" fmla="*/ 2147483647 w 397"/>
              <a:gd name="T53" fmla="*/ 2147483647 h 479"/>
              <a:gd name="T54" fmla="*/ 2147483647 w 397"/>
              <a:gd name="T55" fmla="*/ 2147483647 h 479"/>
              <a:gd name="T56" fmla="*/ 2147483647 w 397"/>
              <a:gd name="T57" fmla="*/ 2147483647 h 479"/>
              <a:gd name="T58" fmla="*/ 2147483647 w 397"/>
              <a:gd name="T59" fmla="*/ 2147483647 h 479"/>
              <a:gd name="T60" fmla="*/ 2147483647 w 397"/>
              <a:gd name="T61" fmla="*/ 2147483647 h 479"/>
              <a:gd name="T62" fmla="*/ 0 w 397"/>
              <a:gd name="T63" fmla="*/ 2147483647 h 479"/>
              <a:gd name="T64" fmla="*/ 2147483647 w 397"/>
              <a:gd name="T65" fmla="*/ 2147483647 h 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7"/>
              <a:gd name="T100" fmla="*/ 0 h 479"/>
              <a:gd name="T101" fmla="*/ 397 w 397"/>
              <a:gd name="T102" fmla="*/ 479 h 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7" h="479">
                <a:moveTo>
                  <a:pt x="121" y="99"/>
                </a:moveTo>
                <a:lnTo>
                  <a:pt x="159" y="109"/>
                </a:lnTo>
                <a:lnTo>
                  <a:pt x="194" y="105"/>
                </a:lnTo>
                <a:lnTo>
                  <a:pt x="213" y="117"/>
                </a:lnTo>
                <a:lnTo>
                  <a:pt x="240" y="117"/>
                </a:lnTo>
                <a:lnTo>
                  <a:pt x="259" y="94"/>
                </a:lnTo>
                <a:lnTo>
                  <a:pt x="286" y="88"/>
                </a:lnTo>
                <a:lnTo>
                  <a:pt x="324" y="40"/>
                </a:lnTo>
                <a:lnTo>
                  <a:pt x="367" y="17"/>
                </a:lnTo>
                <a:lnTo>
                  <a:pt x="386" y="0"/>
                </a:lnTo>
                <a:lnTo>
                  <a:pt x="397" y="119"/>
                </a:lnTo>
                <a:lnTo>
                  <a:pt x="386" y="128"/>
                </a:lnTo>
                <a:lnTo>
                  <a:pt x="394" y="159"/>
                </a:lnTo>
                <a:lnTo>
                  <a:pt x="388" y="190"/>
                </a:lnTo>
                <a:lnTo>
                  <a:pt x="394" y="243"/>
                </a:lnTo>
                <a:lnTo>
                  <a:pt x="382" y="312"/>
                </a:lnTo>
                <a:lnTo>
                  <a:pt x="340" y="359"/>
                </a:lnTo>
                <a:lnTo>
                  <a:pt x="332" y="391"/>
                </a:lnTo>
                <a:lnTo>
                  <a:pt x="321" y="408"/>
                </a:lnTo>
                <a:lnTo>
                  <a:pt x="305" y="374"/>
                </a:lnTo>
                <a:lnTo>
                  <a:pt x="294" y="405"/>
                </a:lnTo>
                <a:lnTo>
                  <a:pt x="275" y="412"/>
                </a:lnTo>
                <a:lnTo>
                  <a:pt x="275" y="470"/>
                </a:lnTo>
                <a:lnTo>
                  <a:pt x="269" y="479"/>
                </a:lnTo>
                <a:lnTo>
                  <a:pt x="248" y="466"/>
                </a:lnTo>
                <a:lnTo>
                  <a:pt x="225" y="439"/>
                </a:lnTo>
                <a:lnTo>
                  <a:pt x="186" y="458"/>
                </a:lnTo>
                <a:lnTo>
                  <a:pt x="113" y="458"/>
                </a:lnTo>
                <a:lnTo>
                  <a:pt x="90" y="431"/>
                </a:lnTo>
                <a:lnTo>
                  <a:pt x="63" y="431"/>
                </a:lnTo>
                <a:lnTo>
                  <a:pt x="40" y="424"/>
                </a:lnTo>
                <a:lnTo>
                  <a:pt x="0" y="105"/>
                </a:lnTo>
                <a:lnTo>
                  <a:pt x="121" y="99"/>
                </a:lnTo>
                <a:close/>
              </a:path>
            </a:pathLst>
          </a:custGeom>
          <a:solidFill>
            <a:srgbClr val="00CC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107" name="Freeform 157"/>
          <p:cNvSpPr>
            <a:spLocks/>
          </p:cNvSpPr>
          <p:nvPr/>
        </p:nvSpPr>
        <p:spPr bwMode="blackWhite">
          <a:xfrm>
            <a:off x="6886575" y="2538413"/>
            <a:ext cx="754063" cy="868362"/>
          </a:xfrm>
          <a:custGeom>
            <a:avLst/>
            <a:gdLst>
              <a:gd name="T0" fmla="*/ 2147483647 w 445"/>
              <a:gd name="T1" fmla="*/ 0 h 512"/>
              <a:gd name="T2" fmla="*/ 2147483647 w 445"/>
              <a:gd name="T3" fmla="*/ 2147483647 h 512"/>
              <a:gd name="T4" fmla="*/ 2147483647 w 445"/>
              <a:gd name="T5" fmla="*/ 2147483647 h 512"/>
              <a:gd name="T6" fmla="*/ 2147483647 w 445"/>
              <a:gd name="T7" fmla="*/ 2147483647 h 512"/>
              <a:gd name="T8" fmla="*/ 2147483647 w 445"/>
              <a:gd name="T9" fmla="*/ 2147483647 h 512"/>
              <a:gd name="T10" fmla="*/ 2147483647 w 445"/>
              <a:gd name="T11" fmla="*/ 2147483647 h 512"/>
              <a:gd name="T12" fmla="*/ 2147483647 w 445"/>
              <a:gd name="T13" fmla="*/ 2147483647 h 512"/>
              <a:gd name="T14" fmla="*/ 2147483647 w 445"/>
              <a:gd name="T15" fmla="*/ 2147483647 h 512"/>
              <a:gd name="T16" fmla="*/ 2147483647 w 445"/>
              <a:gd name="T17" fmla="*/ 2147483647 h 512"/>
              <a:gd name="T18" fmla="*/ 2147483647 w 445"/>
              <a:gd name="T19" fmla="*/ 2147483647 h 512"/>
              <a:gd name="T20" fmla="*/ 2147483647 w 445"/>
              <a:gd name="T21" fmla="*/ 2147483647 h 512"/>
              <a:gd name="T22" fmla="*/ 2147483647 w 445"/>
              <a:gd name="T23" fmla="*/ 2147483647 h 512"/>
              <a:gd name="T24" fmla="*/ 2147483647 w 445"/>
              <a:gd name="T25" fmla="*/ 2147483647 h 512"/>
              <a:gd name="T26" fmla="*/ 2147483647 w 445"/>
              <a:gd name="T27" fmla="*/ 2147483647 h 512"/>
              <a:gd name="T28" fmla="*/ 0 w 445"/>
              <a:gd name="T29" fmla="*/ 2147483647 h 512"/>
              <a:gd name="T30" fmla="*/ 0 w 445"/>
              <a:gd name="T31" fmla="*/ 2147483647 h 512"/>
              <a:gd name="T32" fmla="*/ 2147483647 w 445"/>
              <a:gd name="T33" fmla="*/ 2147483647 h 512"/>
              <a:gd name="T34" fmla="*/ 2147483647 w 445"/>
              <a:gd name="T35" fmla="*/ 2147483647 h 512"/>
              <a:gd name="T36" fmla="*/ 2147483647 w 445"/>
              <a:gd name="T37" fmla="*/ 2147483647 h 512"/>
              <a:gd name="T38" fmla="*/ 2147483647 w 445"/>
              <a:gd name="T39" fmla="*/ 2147483647 h 512"/>
              <a:gd name="T40" fmla="*/ 2147483647 w 445"/>
              <a:gd name="T41" fmla="*/ 2147483647 h 512"/>
              <a:gd name="T42" fmla="*/ 2147483647 w 445"/>
              <a:gd name="T43" fmla="*/ 2147483647 h 512"/>
              <a:gd name="T44" fmla="*/ 2147483647 w 445"/>
              <a:gd name="T45" fmla="*/ 2147483647 h 512"/>
              <a:gd name="T46" fmla="*/ 2147483647 w 445"/>
              <a:gd name="T47" fmla="*/ 2147483647 h 512"/>
              <a:gd name="T48" fmla="*/ 2147483647 w 445"/>
              <a:gd name="T49" fmla="*/ 2147483647 h 512"/>
              <a:gd name="T50" fmla="*/ 2147483647 w 445"/>
              <a:gd name="T51" fmla="*/ 2147483647 h 512"/>
              <a:gd name="T52" fmla="*/ 2147483647 w 445"/>
              <a:gd name="T53" fmla="*/ 2147483647 h 512"/>
              <a:gd name="T54" fmla="*/ 2147483647 w 445"/>
              <a:gd name="T55" fmla="*/ 2147483647 h 512"/>
              <a:gd name="T56" fmla="*/ 2147483647 w 445"/>
              <a:gd name="T57" fmla="*/ 2147483647 h 512"/>
              <a:gd name="T58" fmla="*/ 2147483647 w 445"/>
              <a:gd name="T59" fmla="*/ 2147483647 h 512"/>
              <a:gd name="T60" fmla="*/ 2147483647 w 445"/>
              <a:gd name="T61" fmla="*/ 2147483647 h 512"/>
              <a:gd name="T62" fmla="*/ 2147483647 w 445"/>
              <a:gd name="T63" fmla="*/ 2147483647 h 512"/>
              <a:gd name="T64" fmla="*/ 2147483647 w 445"/>
              <a:gd name="T65" fmla="*/ 2147483647 h 512"/>
              <a:gd name="T66" fmla="*/ 2147483647 w 445"/>
              <a:gd name="T67" fmla="*/ 2147483647 h 512"/>
              <a:gd name="T68" fmla="*/ 2147483647 w 445"/>
              <a:gd name="T69" fmla="*/ 2147483647 h 512"/>
              <a:gd name="T70" fmla="*/ 2147483647 w 445"/>
              <a:gd name="T71" fmla="*/ 2147483647 h 512"/>
              <a:gd name="T72" fmla="*/ 2147483647 w 445"/>
              <a:gd name="T73" fmla="*/ 2147483647 h 512"/>
              <a:gd name="T74" fmla="*/ 2147483647 w 445"/>
              <a:gd name="T75" fmla="*/ 2147483647 h 512"/>
              <a:gd name="T76" fmla="*/ 2147483647 w 445"/>
              <a:gd name="T77" fmla="*/ 2147483647 h 512"/>
              <a:gd name="T78" fmla="*/ 2147483647 w 445"/>
              <a:gd name="T79" fmla="*/ 2147483647 h 512"/>
              <a:gd name="T80" fmla="*/ 2147483647 w 445"/>
              <a:gd name="T81" fmla="*/ 2147483647 h 512"/>
              <a:gd name="T82" fmla="*/ 2147483647 w 445"/>
              <a:gd name="T83" fmla="*/ 2147483647 h 512"/>
              <a:gd name="T84" fmla="*/ 2147483647 w 445"/>
              <a:gd name="T85" fmla="*/ 2147483647 h 512"/>
              <a:gd name="T86" fmla="*/ 2147483647 w 445"/>
              <a:gd name="T87" fmla="*/ 2147483647 h 512"/>
              <a:gd name="T88" fmla="*/ 2147483647 w 445"/>
              <a:gd name="T89" fmla="*/ 2147483647 h 512"/>
              <a:gd name="T90" fmla="*/ 2147483647 w 445"/>
              <a:gd name="T91" fmla="*/ 2147483647 h 512"/>
              <a:gd name="T92" fmla="*/ 2147483647 w 445"/>
              <a:gd name="T93" fmla="*/ 2147483647 h 512"/>
              <a:gd name="T94" fmla="*/ 2147483647 w 445"/>
              <a:gd name="T95" fmla="*/ 2147483647 h 512"/>
              <a:gd name="T96" fmla="*/ 2147483647 w 445"/>
              <a:gd name="T97" fmla="*/ 2147483647 h 512"/>
              <a:gd name="T98" fmla="*/ 2147483647 w 445"/>
              <a:gd name="T99" fmla="*/ 0 h 5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5"/>
              <a:gd name="T151" fmla="*/ 0 h 512"/>
              <a:gd name="T152" fmla="*/ 445 w 445"/>
              <a:gd name="T153" fmla="*/ 512 h 5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5" h="512">
                <a:moveTo>
                  <a:pt x="130" y="0"/>
                </a:moveTo>
                <a:lnTo>
                  <a:pt x="119" y="9"/>
                </a:lnTo>
                <a:lnTo>
                  <a:pt x="127" y="40"/>
                </a:lnTo>
                <a:lnTo>
                  <a:pt x="121" y="71"/>
                </a:lnTo>
                <a:lnTo>
                  <a:pt x="127" y="124"/>
                </a:lnTo>
                <a:lnTo>
                  <a:pt x="115" y="193"/>
                </a:lnTo>
                <a:lnTo>
                  <a:pt x="73" y="240"/>
                </a:lnTo>
                <a:lnTo>
                  <a:pt x="65" y="272"/>
                </a:lnTo>
                <a:lnTo>
                  <a:pt x="54" y="289"/>
                </a:lnTo>
                <a:lnTo>
                  <a:pt x="38" y="255"/>
                </a:lnTo>
                <a:lnTo>
                  <a:pt x="27" y="286"/>
                </a:lnTo>
                <a:lnTo>
                  <a:pt x="8" y="293"/>
                </a:lnTo>
                <a:lnTo>
                  <a:pt x="8" y="351"/>
                </a:lnTo>
                <a:lnTo>
                  <a:pt x="2" y="360"/>
                </a:lnTo>
                <a:lnTo>
                  <a:pt x="0" y="359"/>
                </a:lnTo>
                <a:lnTo>
                  <a:pt x="0" y="397"/>
                </a:lnTo>
                <a:lnTo>
                  <a:pt x="23" y="420"/>
                </a:lnTo>
                <a:lnTo>
                  <a:pt x="54" y="458"/>
                </a:lnTo>
                <a:lnTo>
                  <a:pt x="73" y="497"/>
                </a:lnTo>
                <a:lnTo>
                  <a:pt x="104" y="512"/>
                </a:lnTo>
                <a:lnTo>
                  <a:pt x="119" y="485"/>
                </a:lnTo>
                <a:lnTo>
                  <a:pt x="165" y="481"/>
                </a:lnTo>
                <a:lnTo>
                  <a:pt x="173" y="451"/>
                </a:lnTo>
                <a:lnTo>
                  <a:pt x="196" y="439"/>
                </a:lnTo>
                <a:lnTo>
                  <a:pt x="211" y="435"/>
                </a:lnTo>
                <a:lnTo>
                  <a:pt x="230" y="435"/>
                </a:lnTo>
                <a:lnTo>
                  <a:pt x="226" y="397"/>
                </a:lnTo>
                <a:lnTo>
                  <a:pt x="242" y="382"/>
                </a:lnTo>
                <a:lnTo>
                  <a:pt x="249" y="347"/>
                </a:lnTo>
                <a:lnTo>
                  <a:pt x="270" y="312"/>
                </a:lnTo>
                <a:lnTo>
                  <a:pt x="272" y="272"/>
                </a:lnTo>
                <a:lnTo>
                  <a:pt x="299" y="309"/>
                </a:lnTo>
                <a:lnTo>
                  <a:pt x="315" y="305"/>
                </a:lnTo>
                <a:lnTo>
                  <a:pt x="330" y="255"/>
                </a:lnTo>
                <a:lnTo>
                  <a:pt x="361" y="228"/>
                </a:lnTo>
                <a:lnTo>
                  <a:pt x="376" y="170"/>
                </a:lnTo>
                <a:lnTo>
                  <a:pt x="397" y="186"/>
                </a:lnTo>
                <a:lnTo>
                  <a:pt x="414" y="190"/>
                </a:lnTo>
                <a:lnTo>
                  <a:pt x="422" y="167"/>
                </a:lnTo>
                <a:lnTo>
                  <a:pt x="445" y="167"/>
                </a:lnTo>
                <a:lnTo>
                  <a:pt x="445" y="147"/>
                </a:lnTo>
                <a:lnTo>
                  <a:pt x="414" y="151"/>
                </a:lnTo>
                <a:lnTo>
                  <a:pt x="384" y="144"/>
                </a:lnTo>
                <a:lnTo>
                  <a:pt x="361" y="147"/>
                </a:lnTo>
                <a:lnTo>
                  <a:pt x="330" y="151"/>
                </a:lnTo>
                <a:lnTo>
                  <a:pt x="307" y="182"/>
                </a:lnTo>
                <a:lnTo>
                  <a:pt x="272" y="205"/>
                </a:lnTo>
                <a:lnTo>
                  <a:pt x="261" y="147"/>
                </a:lnTo>
                <a:lnTo>
                  <a:pt x="148" y="163"/>
                </a:lnTo>
                <a:lnTo>
                  <a:pt x="130" y="0"/>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2080" name="Freeform 158"/>
          <p:cNvSpPr>
            <a:spLocks noChangeAspect="1"/>
          </p:cNvSpPr>
          <p:nvPr/>
        </p:nvSpPr>
        <p:spPr bwMode="blackWhite">
          <a:xfrm rot="175701">
            <a:off x="6773863" y="2827338"/>
            <a:ext cx="1257300" cy="728662"/>
          </a:xfrm>
          <a:custGeom>
            <a:avLst/>
            <a:gdLst>
              <a:gd name="T0" fmla="*/ 2147483647 w 793"/>
              <a:gd name="T1" fmla="*/ 2147483647 h 422"/>
              <a:gd name="T2" fmla="*/ 2147483647 w 793"/>
              <a:gd name="T3" fmla="*/ 2147483647 h 422"/>
              <a:gd name="T4" fmla="*/ 2147483647 w 793"/>
              <a:gd name="T5" fmla="*/ 2147483647 h 422"/>
              <a:gd name="T6" fmla="*/ 2147483647 w 793"/>
              <a:gd name="T7" fmla="*/ 2147483647 h 422"/>
              <a:gd name="T8" fmla="*/ 2147483647 w 793"/>
              <a:gd name="T9" fmla="*/ 2147483647 h 422"/>
              <a:gd name="T10" fmla="*/ 2147483647 w 793"/>
              <a:gd name="T11" fmla="*/ 2147483647 h 422"/>
              <a:gd name="T12" fmla="*/ 2147483647 w 793"/>
              <a:gd name="T13" fmla="*/ 2147483647 h 422"/>
              <a:gd name="T14" fmla="*/ 2147483647 w 793"/>
              <a:gd name="T15" fmla="*/ 2147483647 h 422"/>
              <a:gd name="T16" fmla="*/ 2147483647 w 793"/>
              <a:gd name="T17" fmla="*/ 2147483647 h 422"/>
              <a:gd name="T18" fmla="*/ 2147483647 w 793"/>
              <a:gd name="T19" fmla="*/ 2147483647 h 422"/>
              <a:gd name="T20" fmla="*/ 2147483647 w 793"/>
              <a:gd name="T21" fmla="*/ 2147483647 h 422"/>
              <a:gd name="T22" fmla="*/ 2147483647 w 793"/>
              <a:gd name="T23" fmla="*/ 2147483647 h 422"/>
              <a:gd name="T24" fmla="*/ 2147483647 w 793"/>
              <a:gd name="T25" fmla="*/ 2147483647 h 422"/>
              <a:gd name="T26" fmla="*/ 2147483647 w 793"/>
              <a:gd name="T27" fmla="*/ 2147483647 h 422"/>
              <a:gd name="T28" fmla="*/ 2147483647 w 793"/>
              <a:gd name="T29" fmla="*/ 2147483647 h 422"/>
              <a:gd name="T30" fmla="*/ 2147483647 w 793"/>
              <a:gd name="T31" fmla="*/ 0 h 422"/>
              <a:gd name="T32" fmla="*/ 2147483647 w 793"/>
              <a:gd name="T33" fmla="*/ 2147483647 h 422"/>
              <a:gd name="T34" fmla="*/ 2147483647 w 793"/>
              <a:gd name="T35" fmla="*/ 2147483647 h 422"/>
              <a:gd name="T36" fmla="*/ 2147483647 w 793"/>
              <a:gd name="T37" fmla="*/ 2147483647 h 422"/>
              <a:gd name="T38" fmla="*/ 2147483647 w 793"/>
              <a:gd name="T39" fmla="*/ 2147483647 h 422"/>
              <a:gd name="T40" fmla="*/ 2147483647 w 793"/>
              <a:gd name="T41" fmla="*/ 2147483647 h 422"/>
              <a:gd name="T42" fmla="*/ 2147483647 w 793"/>
              <a:gd name="T43" fmla="*/ 2147483647 h 422"/>
              <a:gd name="T44" fmla="*/ 2147483647 w 793"/>
              <a:gd name="T45" fmla="*/ 2147483647 h 422"/>
              <a:gd name="T46" fmla="*/ 2147483647 w 793"/>
              <a:gd name="T47" fmla="*/ 2147483647 h 422"/>
              <a:gd name="T48" fmla="*/ 2147483647 w 793"/>
              <a:gd name="T49" fmla="*/ 2147483647 h 422"/>
              <a:gd name="T50" fmla="*/ 2147483647 w 793"/>
              <a:gd name="T51" fmla="*/ 2147483647 h 422"/>
              <a:gd name="T52" fmla="*/ 2147483647 w 793"/>
              <a:gd name="T53" fmla="*/ 2147483647 h 422"/>
              <a:gd name="T54" fmla="*/ 2147483647 w 793"/>
              <a:gd name="T55" fmla="*/ 2147483647 h 422"/>
              <a:gd name="T56" fmla="*/ 2147483647 w 793"/>
              <a:gd name="T57" fmla="*/ 2147483647 h 422"/>
              <a:gd name="T58" fmla="*/ 0 w 793"/>
              <a:gd name="T59" fmla="*/ 2147483647 h 422"/>
              <a:gd name="T60" fmla="*/ 2147483647 w 793"/>
              <a:gd name="T61" fmla="*/ 2147483647 h 422"/>
              <a:gd name="T62" fmla="*/ 2147483647 w 793"/>
              <a:gd name="T63" fmla="*/ 2147483647 h 4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3"/>
              <a:gd name="T97" fmla="*/ 0 h 422"/>
              <a:gd name="T98" fmla="*/ 793 w 793"/>
              <a:gd name="T99" fmla="*/ 422 h 4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3" h="422">
                <a:moveTo>
                  <a:pt x="200" y="395"/>
                </a:moveTo>
                <a:lnTo>
                  <a:pt x="615" y="326"/>
                </a:lnTo>
                <a:lnTo>
                  <a:pt x="618" y="318"/>
                </a:lnTo>
                <a:lnTo>
                  <a:pt x="739" y="286"/>
                </a:lnTo>
                <a:lnTo>
                  <a:pt x="749" y="282"/>
                </a:lnTo>
                <a:lnTo>
                  <a:pt x="764" y="299"/>
                </a:lnTo>
                <a:lnTo>
                  <a:pt x="782" y="347"/>
                </a:lnTo>
                <a:lnTo>
                  <a:pt x="793" y="345"/>
                </a:lnTo>
                <a:lnTo>
                  <a:pt x="755" y="264"/>
                </a:lnTo>
                <a:lnTo>
                  <a:pt x="741" y="255"/>
                </a:lnTo>
                <a:lnTo>
                  <a:pt x="722" y="264"/>
                </a:lnTo>
                <a:lnTo>
                  <a:pt x="703" y="241"/>
                </a:lnTo>
                <a:lnTo>
                  <a:pt x="663" y="224"/>
                </a:lnTo>
                <a:lnTo>
                  <a:pt x="716" y="230"/>
                </a:lnTo>
                <a:lnTo>
                  <a:pt x="684" y="199"/>
                </a:lnTo>
                <a:lnTo>
                  <a:pt x="709" y="199"/>
                </a:lnTo>
                <a:lnTo>
                  <a:pt x="699" y="176"/>
                </a:lnTo>
                <a:lnTo>
                  <a:pt x="657" y="172"/>
                </a:lnTo>
                <a:lnTo>
                  <a:pt x="686" y="163"/>
                </a:lnTo>
                <a:lnTo>
                  <a:pt x="684" y="149"/>
                </a:lnTo>
                <a:lnTo>
                  <a:pt x="666" y="142"/>
                </a:lnTo>
                <a:lnTo>
                  <a:pt x="653" y="122"/>
                </a:lnTo>
                <a:lnTo>
                  <a:pt x="622" y="107"/>
                </a:lnTo>
                <a:lnTo>
                  <a:pt x="603" y="84"/>
                </a:lnTo>
                <a:lnTo>
                  <a:pt x="565" y="103"/>
                </a:lnTo>
                <a:lnTo>
                  <a:pt x="561" y="92"/>
                </a:lnTo>
                <a:lnTo>
                  <a:pt x="584" y="48"/>
                </a:lnTo>
                <a:lnTo>
                  <a:pt x="576" y="38"/>
                </a:lnTo>
                <a:lnTo>
                  <a:pt x="559" y="26"/>
                </a:lnTo>
                <a:lnTo>
                  <a:pt x="538" y="11"/>
                </a:lnTo>
                <a:lnTo>
                  <a:pt x="530" y="0"/>
                </a:lnTo>
                <a:lnTo>
                  <a:pt x="507" y="0"/>
                </a:lnTo>
                <a:lnTo>
                  <a:pt x="499" y="23"/>
                </a:lnTo>
                <a:lnTo>
                  <a:pt x="482" y="19"/>
                </a:lnTo>
                <a:lnTo>
                  <a:pt x="461" y="3"/>
                </a:lnTo>
                <a:lnTo>
                  <a:pt x="446" y="61"/>
                </a:lnTo>
                <a:lnTo>
                  <a:pt x="415" y="88"/>
                </a:lnTo>
                <a:lnTo>
                  <a:pt x="400" y="138"/>
                </a:lnTo>
                <a:lnTo>
                  <a:pt x="384" y="142"/>
                </a:lnTo>
                <a:lnTo>
                  <a:pt x="357" y="105"/>
                </a:lnTo>
                <a:lnTo>
                  <a:pt x="355" y="145"/>
                </a:lnTo>
                <a:lnTo>
                  <a:pt x="334" y="180"/>
                </a:lnTo>
                <a:lnTo>
                  <a:pt x="327" y="215"/>
                </a:lnTo>
                <a:lnTo>
                  <a:pt x="311" y="230"/>
                </a:lnTo>
                <a:lnTo>
                  <a:pt x="315" y="268"/>
                </a:lnTo>
                <a:lnTo>
                  <a:pt x="296" y="268"/>
                </a:lnTo>
                <a:lnTo>
                  <a:pt x="281" y="272"/>
                </a:lnTo>
                <a:lnTo>
                  <a:pt x="258" y="284"/>
                </a:lnTo>
                <a:lnTo>
                  <a:pt x="250" y="314"/>
                </a:lnTo>
                <a:lnTo>
                  <a:pt x="204" y="318"/>
                </a:lnTo>
                <a:lnTo>
                  <a:pt x="189" y="345"/>
                </a:lnTo>
                <a:lnTo>
                  <a:pt x="158" y="330"/>
                </a:lnTo>
                <a:lnTo>
                  <a:pt x="139" y="291"/>
                </a:lnTo>
                <a:lnTo>
                  <a:pt x="116" y="334"/>
                </a:lnTo>
                <a:lnTo>
                  <a:pt x="96" y="337"/>
                </a:lnTo>
                <a:lnTo>
                  <a:pt x="89" y="364"/>
                </a:lnTo>
                <a:lnTo>
                  <a:pt x="47" y="384"/>
                </a:lnTo>
                <a:lnTo>
                  <a:pt x="39" y="399"/>
                </a:lnTo>
                <a:lnTo>
                  <a:pt x="8" y="407"/>
                </a:lnTo>
                <a:lnTo>
                  <a:pt x="0" y="422"/>
                </a:lnTo>
                <a:lnTo>
                  <a:pt x="158" y="403"/>
                </a:lnTo>
                <a:lnTo>
                  <a:pt x="162" y="384"/>
                </a:lnTo>
                <a:lnTo>
                  <a:pt x="196" y="387"/>
                </a:lnTo>
                <a:lnTo>
                  <a:pt x="200" y="395"/>
                </a:lnTo>
                <a:close/>
              </a:path>
            </a:pathLst>
          </a:custGeom>
          <a:noFill/>
          <a:ln w="9525">
            <a:solidFill>
              <a:schemeClr val="tx1"/>
            </a:solidFill>
            <a:round/>
            <a:headEnd/>
            <a:tailEnd/>
          </a:ln>
        </p:spPr>
        <p:txBody>
          <a:bodyPr/>
          <a:lstStyle/>
          <a:p>
            <a:pPr eaLnBrk="0" hangingPunct="0"/>
            <a:endParaRPr lang="en-US" sz="1400" b="1">
              <a:latin typeface="Calibri" pitchFamily="34" charset="0"/>
            </a:endParaRPr>
          </a:p>
        </p:txBody>
      </p:sp>
      <p:sp>
        <p:nvSpPr>
          <p:cNvPr id="2081" name="Freeform 159"/>
          <p:cNvSpPr>
            <a:spLocks/>
          </p:cNvSpPr>
          <p:nvPr/>
        </p:nvSpPr>
        <p:spPr bwMode="blackWhite">
          <a:xfrm>
            <a:off x="8145463" y="1338263"/>
            <a:ext cx="268287" cy="592137"/>
          </a:xfrm>
          <a:custGeom>
            <a:avLst/>
            <a:gdLst>
              <a:gd name="T0" fmla="*/ 2147483647 w 158"/>
              <a:gd name="T1" fmla="*/ 2147483647 h 349"/>
              <a:gd name="T2" fmla="*/ 2147483647 w 158"/>
              <a:gd name="T3" fmla="*/ 2147483647 h 349"/>
              <a:gd name="T4" fmla="*/ 2147483647 w 158"/>
              <a:gd name="T5" fmla="*/ 2147483647 h 349"/>
              <a:gd name="T6" fmla="*/ 2147483647 w 158"/>
              <a:gd name="T7" fmla="*/ 2147483647 h 349"/>
              <a:gd name="T8" fmla="*/ 2147483647 w 158"/>
              <a:gd name="T9" fmla="*/ 2147483647 h 349"/>
              <a:gd name="T10" fmla="*/ 2147483647 w 158"/>
              <a:gd name="T11" fmla="*/ 2147483647 h 349"/>
              <a:gd name="T12" fmla="*/ 2147483647 w 158"/>
              <a:gd name="T13" fmla="*/ 2147483647 h 349"/>
              <a:gd name="T14" fmla="*/ 2147483647 w 158"/>
              <a:gd name="T15" fmla="*/ 2147483647 h 349"/>
              <a:gd name="T16" fmla="*/ 0 w 158"/>
              <a:gd name="T17" fmla="*/ 2147483647 h 349"/>
              <a:gd name="T18" fmla="*/ 2147483647 w 158"/>
              <a:gd name="T19" fmla="*/ 2147483647 h 349"/>
              <a:gd name="T20" fmla="*/ 2147483647 w 158"/>
              <a:gd name="T21" fmla="*/ 2147483647 h 349"/>
              <a:gd name="T22" fmla="*/ 2147483647 w 158"/>
              <a:gd name="T23" fmla="*/ 2147483647 h 349"/>
              <a:gd name="T24" fmla="*/ 2147483647 w 158"/>
              <a:gd name="T25" fmla="*/ 2147483647 h 349"/>
              <a:gd name="T26" fmla="*/ 2147483647 w 158"/>
              <a:gd name="T27" fmla="*/ 2147483647 h 349"/>
              <a:gd name="T28" fmla="*/ 2147483647 w 158"/>
              <a:gd name="T29" fmla="*/ 2147483647 h 349"/>
              <a:gd name="T30" fmla="*/ 2147483647 w 158"/>
              <a:gd name="T31" fmla="*/ 2147483647 h 349"/>
              <a:gd name="T32" fmla="*/ 2147483647 w 158"/>
              <a:gd name="T33" fmla="*/ 0 h 349"/>
              <a:gd name="T34" fmla="*/ 2147483647 w 158"/>
              <a:gd name="T35" fmla="*/ 2147483647 h 34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8"/>
              <a:gd name="T55" fmla="*/ 0 h 349"/>
              <a:gd name="T56" fmla="*/ 158 w 158"/>
              <a:gd name="T57" fmla="*/ 349 h 34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8" h="349">
                <a:moveTo>
                  <a:pt x="135" y="232"/>
                </a:moveTo>
                <a:lnTo>
                  <a:pt x="158" y="289"/>
                </a:lnTo>
                <a:lnTo>
                  <a:pt x="142" y="289"/>
                </a:lnTo>
                <a:lnTo>
                  <a:pt x="116" y="297"/>
                </a:lnTo>
                <a:lnTo>
                  <a:pt x="104" y="320"/>
                </a:lnTo>
                <a:lnTo>
                  <a:pt x="20" y="349"/>
                </a:lnTo>
                <a:lnTo>
                  <a:pt x="10" y="318"/>
                </a:lnTo>
                <a:lnTo>
                  <a:pt x="10" y="289"/>
                </a:lnTo>
                <a:lnTo>
                  <a:pt x="0" y="255"/>
                </a:lnTo>
                <a:lnTo>
                  <a:pt x="10" y="205"/>
                </a:lnTo>
                <a:lnTo>
                  <a:pt x="2" y="163"/>
                </a:lnTo>
                <a:lnTo>
                  <a:pt x="23" y="142"/>
                </a:lnTo>
                <a:lnTo>
                  <a:pt x="18" y="109"/>
                </a:lnTo>
                <a:lnTo>
                  <a:pt x="18" y="78"/>
                </a:lnTo>
                <a:lnTo>
                  <a:pt x="6" y="55"/>
                </a:lnTo>
                <a:lnTo>
                  <a:pt x="14" y="13"/>
                </a:lnTo>
                <a:lnTo>
                  <a:pt x="37" y="0"/>
                </a:lnTo>
                <a:lnTo>
                  <a:pt x="135" y="232"/>
                </a:lnTo>
                <a:close/>
              </a:path>
            </a:pathLst>
          </a:custGeom>
          <a:solidFill>
            <a:srgbClr val="FFFF00"/>
          </a:solidFill>
          <a:ln w="9525">
            <a:solidFill>
              <a:schemeClr val="tx1"/>
            </a:solidFill>
            <a:miter lim="800000"/>
            <a:headEnd/>
            <a:tailEnd/>
          </a:ln>
        </p:spPr>
        <p:txBody>
          <a:bodyPr wrap="none" anchor="ctr"/>
          <a:lstStyle/>
          <a:p>
            <a:pPr eaLnBrk="0" hangingPunct="0"/>
            <a:endParaRPr lang="en-US" b="1">
              <a:latin typeface="Calibri" pitchFamily="34" charset="0"/>
            </a:endParaRPr>
          </a:p>
        </p:txBody>
      </p:sp>
      <p:sp>
        <p:nvSpPr>
          <p:cNvPr id="3110" name="Freeform 160"/>
          <p:cNvSpPr>
            <a:spLocks/>
          </p:cNvSpPr>
          <p:nvPr/>
        </p:nvSpPr>
        <p:spPr bwMode="blackWhite">
          <a:xfrm>
            <a:off x="7943850" y="1431925"/>
            <a:ext cx="239713" cy="534988"/>
          </a:xfrm>
          <a:custGeom>
            <a:avLst/>
            <a:gdLst>
              <a:gd name="T0" fmla="*/ 2147483647 w 142"/>
              <a:gd name="T1" fmla="*/ 2147483647 h 315"/>
              <a:gd name="T2" fmla="*/ 2147483647 w 142"/>
              <a:gd name="T3" fmla="*/ 2147483647 h 315"/>
              <a:gd name="T4" fmla="*/ 2147483647 w 142"/>
              <a:gd name="T5" fmla="*/ 2147483647 h 315"/>
              <a:gd name="T6" fmla="*/ 2147483647 w 142"/>
              <a:gd name="T7" fmla="*/ 2147483647 h 315"/>
              <a:gd name="T8" fmla="*/ 2147483647 w 142"/>
              <a:gd name="T9" fmla="*/ 2147483647 h 315"/>
              <a:gd name="T10" fmla="*/ 2147483647 w 142"/>
              <a:gd name="T11" fmla="*/ 2147483647 h 315"/>
              <a:gd name="T12" fmla="*/ 2147483647 w 142"/>
              <a:gd name="T13" fmla="*/ 2147483647 h 315"/>
              <a:gd name="T14" fmla="*/ 0 w 142"/>
              <a:gd name="T15" fmla="*/ 2147483647 h 315"/>
              <a:gd name="T16" fmla="*/ 2147483647 w 142"/>
              <a:gd name="T17" fmla="*/ 0 h 315"/>
              <a:gd name="T18" fmla="*/ 2147483647 w 142"/>
              <a:gd name="T19" fmla="*/ 2147483647 h 315"/>
              <a:gd name="T20" fmla="*/ 2147483647 w 142"/>
              <a:gd name="T21" fmla="*/ 2147483647 h 315"/>
              <a:gd name="T22" fmla="*/ 2147483647 w 142"/>
              <a:gd name="T23" fmla="*/ 2147483647 h 315"/>
              <a:gd name="T24" fmla="*/ 2147483647 w 142"/>
              <a:gd name="T25" fmla="*/ 2147483647 h 315"/>
              <a:gd name="T26" fmla="*/ 2147483647 w 142"/>
              <a:gd name="T27" fmla="*/ 2147483647 h 315"/>
              <a:gd name="T28" fmla="*/ 2147483647 w 142"/>
              <a:gd name="T29" fmla="*/ 2147483647 h 315"/>
              <a:gd name="T30" fmla="*/ 2147483647 w 142"/>
              <a:gd name="T31" fmla="*/ 2147483647 h 315"/>
              <a:gd name="T32" fmla="*/ 2147483647 w 142"/>
              <a:gd name="T33" fmla="*/ 2147483647 h 315"/>
              <a:gd name="T34" fmla="*/ 2147483647 w 142"/>
              <a:gd name="T35" fmla="*/ 2147483647 h 3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2"/>
              <a:gd name="T55" fmla="*/ 0 h 315"/>
              <a:gd name="T56" fmla="*/ 142 w 142"/>
              <a:gd name="T57" fmla="*/ 315 h 3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2" h="315">
                <a:moveTo>
                  <a:pt x="139" y="294"/>
                </a:moveTo>
                <a:lnTo>
                  <a:pt x="66" y="315"/>
                </a:lnTo>
                <a:lnTo>
                  <a:pt x="66" y="284"/>
                </a:lnTo>
                <a:lnTo>
                  <a:pt x="50" y="227"/>
                </a:lnTo>
                <a:lnTo>
                  <a:pt x="25" y="196"/>
                </a:lnTo>
                <a:lnTo>
                  <a:pt x="16" y="142"/>
                </a:lnTo>
                <a:lnTo>
                  <a:pt x="16" y="94"/>
                </a:lnTo>
                <a:lnTo>
                  <a:pt x="0" y="40"/>
                </a:lnTo>
                <a:lnTo>
                  <a:pt x="123" y="0"/>
                </a:lnTo>
                <a:lnTo>
                  <a:pt x="137" y="23"/>
                </a:lnTo>
                <a:lnTo>
                  <a:pt x="137" y="54"/>
                </a:lnTo>
                <a:lnTo>
                  <a:pt x="142" y="87"/>
                </a:lnTo>
                <a:lnTo>
                  <a:pt x="121" y="108"/>
                </a:lnTo>
                <a:lnTo>
                  <a:pt x="129" y="150"/>
                </a:lnTo>
                <a:lnTo>
                  <a:pt x="119" y="200"/>
                </a:lnTo>
                <a:lnTo>
                  <a:pt x="129" y="234"/>
                </a:lnTo>
                <a:lnTo>
                  <a:pt x="129" y="263"/>
                </a:lnTo>
                <a:lnTo>
                  <a:pt x="139" y="294"/>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111" name="Freeform 161"/>
          <p:cNvSpPr>
            <a:spLocks/>
          </p:cNvSpPr>
          <p:nvPr/>
        </p:nvSpPr>
        <p:spPr bwMode="blackWhite">
          <a:xfrm>
            <a:off x="8324850" y="2025650"/>
            <a:ext cx="152400" cy="174625"/>
          </a:xfrm>
          <a:custGeom>
            <a:avLst/>
            <a:gdLst>
              <a:gd name="T0" fmla="*/ 2147483647 w 90"/>
              <a:gd name="T1" fmla="*/ 0 h 103"/>
              <a:gd name="T2" fmla="*/ 2147483647 w 90"/>
              <a:gd name="T3" fmla="*/ 2147483647 h 103"/>
              <a:gd name="T4" fmla="*/ 2147483647 w 90"/>
              <a:gd name="T5" fmla="*/ 2147483647 h 103"/>
              <a:gd name="T6" fmla="*/ 2147483647 w 90"/>
              <a:gd name="T7" fmla="*/ 2147483647 h 103"/>
              <a:gd name="T8" fmla="*/ 2147483647 w 90"/>
              <a:gd name="T9" fmla="*/ 2147483647 h 103"/>
              <a:gd name="T10" fmla="*/ 2147483647 w 90"/>
              <a:gd name="T11" fmla="*/ 2147483647 h 103"/>
              <a:gd name="T12" fmla="*/ 2147483647 w 90"/>
              <a:gd name="T13" fmla="*/ 2147483647 h 103"/>
              <a:gd name="T14" fmla="*/ 0 w 90"/>
              <a:gd name="T15" fmla="*/ 2147483647 h 103"/>
              <a:gd name="T16" fmla="*/ 2147483647 w 90"/>
              <a:gd name="T17" fmla="*/ 0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103"/>
              <a:gd name="T29" fmla="*/ 90 w 90"/>
              <a:gd name="T30" fmla="*/ 103 h 1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103">
                <a:moveTo>
                  <a:pt x="40" y="0"/>
                </a:moveTo>
                <a:lnTo>
                  <a:pt x="90" y="38"/>
                </a:lnTo>
                <a:lnTo>
                  <a:pt x="82" y="61"/>
                </a:lnTo>
                <a:lnTo>
                  <a:pt x="73" y="65"/>
                </a:lnTo>
                <a:lnTo>
                  <a:pt x="61" y="55"/>
                </a:lnTo>
                <a:lnTo>
                  <a:pt x="52" y="74"/>
                </a:lnTo>
                <a:lnTo>
                  <a:pt x="23" y="103"/>
                </a:lnTo>
                <a:lnTo>
                  <a:pt x="0" y="15"/>
                </a:lnTo>
                <a:lnTo>
                  <a:pt x="40" y="0"/>
                </a:lnTo>
                <a:close/>
              </a:path>
            </a:pathLst>
          </a:custGeom>
          <a:solidFill>
            <a:srgbClr val="0070C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112" name="Freeform 162"/>
          <p:cNvSpPr>
            <a:spLocks/>
          </p:cNvSpPr>
          <p:nvPr/>
        </p:nvSpPr>
        <p:spPr bwMode="blackWhite">
          <a:xfrm>
            <a:off x="8107363" y="2051050"/>
            <a:ext cx="263525" cy="319088"/>
          </a:xfrm>
          <a:custGeom>
            <a:avLst/>
            <a:gdLst>
              <a:gd name="T0" fmla="*/ 0 w 155"/>
              <a:gd name="T1" fmla="*/ 2147483647 h 188"/>
              <a:gd name="T2" fmla="*/ 2147483647 w 155"/>
              <a:gd name="T3" fmla="*/ 2147483647 h 188"/>
              <a:gd name="T4" fmla="*/ 2147483647 w 155"/>
              <a:gd name="T5" fmla="*/ 2147483647 h 188"/>
              <a:gd name="T6" fmla="*/ 2147483647 w 155"/>
              <a:gd name="T7" fmla="*/ 2147483647 h 188"/>
              <a:gd name="T8" fmla="*/ 2147483647 w 155"/>
              <a:gd name="T9" fmla="*/ 2147483647 h 188"/>
              <a:gd name="T10" fmla="*/ 2147483647 w 155"/>
              <a:gd name="T11" fmla="*/ 2147483647 h 188"/>
              <a:gd name="T12" fmla="*/ 2147483647 w 155"/>
              <a:gd name="T13" fmla="*/ 2147483647 h 188"/>
              <a:gd name="T14" fmla="*/ 2147483647 w 155"/>
              <a:gd name="T15" fmla="*/ 2147483647 h 188"/>
              <a:gd name="T16" fmla="*/ 2147483647 w 155"/>
              <a:gd name="T17" fmla="*/ 2147483647 h 188"/>
              <a:gd name="T18" fmla="*/ 2147483647 w 155"/>
              <a:gd name="T19" fmla="*/ 2147483647 h 188"/>
              <a:gd name="T20" fmla="*/ 2147483647 w 155"/>
              <a:gd name="T21" fmla="*/ 2147483647 h 188"/>
              <a:gd name="T22" fmla="*/ 2147483647 w 155"/>
              <a:gd name="T23" fmla="*/ 2147483647 h 188"/>
              <a:gd name="T24" fmla="*/ 2147483647 w 155"/>
              <a:gd name="T25" fmla="*/ 2147483647 h 188"/>
              <a:gd name="T26" fmla="*/ 2147483647 w 155"/>
              <a:gd name="T27" fmla="*/ 2147483647 h 188"/>
              <a:gd name="T28" fmla="*/ 2147483647 w 155"/>
              <a:gd name="T29" fmla="*/ 0 h 188"/>
              <a:gd name="T30" fmla="*/ 2147483647 w 155"/>
              <a:gd name="T31" fmla="*/ 2147483647 h 188"/>
              <a:gd name="T32" fmla="*/ 2147483647 w 155"/>
              <a:gd name="T33" fmla="*/ 2147483647 h 188"/>
              <a:gd name="T34" fmla="*/ 2147483647 w 155"/>
              <a:gd name="T35" fmla="*/ 2147483647 h 188"/>
              <a:gd name="T36" fmla="*/ 0 w 155"/>
              <a:gd name="T37" fmla="*/ 2147483647 h 1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188"/>
              <a:gd name="T59" fmla="*/ 155 w 155"/>
              <a:gd name="T60" fmla="*/ 188 h 1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188">
                <a:moveTo>
                  <a:pt x="0" y="40"/>
                </a:moveTo>
                <a:lnTo>
                  <a:pt x="19" y="130"/>
                </a:lnTo>
                <a:lnTo>
                  <a:pt x="3" y="175"/>
                </a:lnTo>
                <a:lnTo>
                  <a:pt x="9" y="188"/>
                </a:lnTo>
                <a:lnTo>
                  <a:pt x="26" y="157"/>
                </a:lnTo>
                <a:lnTo>
                  <a:pt x="34" y="136"/>
                </a:lnTo>
                <a:lnTo>
                  <a:pt x="48" y="127"/>
                </a:lnTo>
                <a:lnTo>
                  <a:pt x="69" y="123"/>
                </a:lnTo>
                <a:lnTo>
                  <a:pt x="80" y="113"/>
                </a:lnTo>
                <a:lnTo>
                  <a:pt x="90" y="115"/>
                </a:lnTo>
                <a:lnTo>
                  <a:pt x="107" y="115"/>
                </a:lnTo>
                <a:lnTo>
                  <a:pt x="119" y="96"/>
                </a:lnTo>
                <a:lnTo>
                  <a:pt x="132" y="84"/>
                </a:lnTo>
                <a:lnTo>
                  <a:pt x="155" y="88"/>
                </a:lnTo>
                <a:lnTo>
                  <a:pt x="134" y="0"/>
                </a:lnTo>
                <a:lnTo>
                  <a:pt x="69" y="19"/>
                </a:lnTo>
                <a:lnTo>
                  <a:pt x="63" y="31"/>
                </a:lnTo>
                <a:lnTo>
                  <a:pt x="51" y="25"/>
                </a:lnTo>
                <a:lnTo>
                  <a:pt x="0" y="40"/>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grpSp>
        <p:nvGrpSpPr>
          <p:cNvPr id="4" name="Group 163"/>
          <p:cNvGrpSpPr>
            <a:grpSpLocks/>
          </p:cNvGrpSpPr>
          <p:nvPr/>
        </p:nvGrpSpPr>
        <p:grpSpPr bwMode="auto">
          <a:xfrm>
            <a:off x="8054975" y="1828800"/>
            <a:ext cx="595312" cy="311150"/>
            <a:chOff x="4927" y="1246"/>
            <a:chExt cx="351" cy="183"/>
          </a:xfrm>
          <a:solidFill>
            <a:srgbClr val="0070C0"/>
          </a:solidFill>
        </p:grpSpPr>
        <p:sp>
          <p:nvSpPr>
            <p:cNvPr id="60520" name="Freeform 164"/>
            <p:cNvSpPr>
              <a:spLocks/>
            </p:cNvSpPr>
            <p:nvPr/>
          </p:nvSpPr>
          <p:spPr bwMode="blackWhite">
            <a:xfrm>
              <a:off x="4927" y="1246"/>
              <a:ext cx="349" cy="169"/>
            </a:xfrm>
            <a:custGeom>
              <a:avLst/>
              <a:gdLst>
                <a:gd name="T0" fmla="*/ 211 w 349"/>
                <a:gd name="T1" fmla="*/ 0 h 169"/>
                <a:gd name="T2" fmla="*/ 236 w 349"/>
                <a:gd name="T3" fmla="*/ 10 h 169"/>
                <a:gd name="T4" fmla="*/ 222 w 349"/>
                <a:gd name="T5" fmla="*/ 25 h 169"/>
                <a:gd name="T6" fmla="*/ 222 w 349"/>
                <a:gd name="T7" fmla="*/ 45 h 169"/>
                <a:gd name="T8" fmla="*/ 247 w 349"/>
                <a:gd name="T9" fmla="*/ 69 h 169"/>
                <a:gd name="T10" fmla="*/ 251 w 349"/>
                <a:gd name="T11" fmla="*/ 92 h 169"/>
                <a:gd name="T12" fmla="*/ 278 w 349"/>
                <a:gd name="T13" fmla="*/ 96 h 169"/>
                <a:gd name="T14" fmla="*/ 293 w 349"/>
                <a:gd name="T15" fmla="*/ 112 h 169"/>
                <a:gd name="T16" fmla="*/ 318 w 349"/>
                <a:gd name="T17" fmla="*/ 96 h 169"/>
                <a:gd name="T18" fmla="*/ 312 w 349"/>
                <a:gd name="T19" fmla="*/ 73 h 169"/>
                <a:gd name="T20" fmla="*/ 318 w 349"/>
                <a:gd name="T21" fmla="*/ 71 h 169"/>
                <a:gd name="T22" fmla="*/ 328 w 349"/>
                <a:gd name="T23" fmla="*/ 85 h 169"/>
                <a:gd name="T24" fmla="*/ 349 w 349"/>
                <a:gd name="T25" fmla="*/ 96 h 169"/>
                <a:gd name="T26" fmla="*/ 282 w 349"/>
                <a:gd name="T27" fmla="*/ 131 h 169"/>
                <a:gd name="T28" fmla="*/ 278 w 349"/>
                <a:gd name="T29" fmla="*/ 154 h 169"/>
                <a:gd name="T30" fmla="*/ 270 w 349"/>
                <a:gd name="T31" fmla="*/ 152 h 169"/>
                <a:gd name="T32" fmla="*/ 268 w 349"/>
                <a:gd name="T33" fmla="*/ 129 h 169"/>
                <a:gd name="T34" fmla="*/ 249 w 349"/>
                <a:gd name="T35" fmla="*/ 154 h 169"/>
                <a:gd name="T36" fmla="*/ 199 w 349"/>
                <a:gd name="T37" fmla="*/ 116 h 169"/>
                <a:gd name="T38" fmla="*/ 161 w 349"/>
                <a:gd name="T39" fmla="*/ 131 h 169"/>
                <a:gd name="T40" fmla="*/ 96 w 349"/>
                <a:gd name="T41" fmla="*/ 150 h 169"/>
                <a:gd name="T42" fmla="*/ 90 w 349"/>
                <a:gd name="T43" fmla="*/ 162 h 169"/>
                <a:gd name="T44" fmla="*/ 78 w 349"/>
                <a:gd name="T45" fmla="*/ 156 h 169"/>
                <a:gd name="T46" fmla="*/ 27 w 349"/>
                <a:gd name="T47" fmla="*/ 169 h 169"/>
                <a:gd name="T48" fmla="*/ 4 w 349"/>
                <a:gd name="T49" fmla="*/ 112 h 169"/>
                <a:gd name="T50" fmla="*/ 0 w 349"/>
                <a:gd name="T51" fmla="*/ 81 h 169"/>
                <a:gd name="T52" fmla="*/ 73 w 349"/>
                <a:gd name="T53" fmla="*/ 60 h 169"/>
                <a:gd name="T54" fmla="*/ 157 w 349"/>
                <a:gd name="T55" fmla="*/ 31 h 169"/>
                <a:gd name="T56" fmla="*/ 169 w 349"/>
                <a:gd name="T57" fmla="*/ 8 h 169"/>
                <a:gd name="T58" fmla="*/ 197 w 349"/>
                <a:gd name="T59" fmla="*/ 0 h 169"/>
                <a:gd name="T60" fmla="*/ 211 w 349"/>
                <a:gd name="T61" fmla="*/ 0 h 1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9"/>
                <a:gd name="T94" fmla="*/ 0 h 169"/>
                <a:gd name="T95" fmla="*/ 349 w 349"/>
                <a:gd name="T96" fmla="*/ 169 h 16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9" h="169">
                  <a:moveTo>
                    <a:pt x="211" y="0"/>
                  </a:moveTo>
                  <a:lnTo>
                    <a:pt x="236" y="10"/>
                  </a:lnTo>
                  <a:lnTo>
                    <a:pt x="222" y="25"/>
                  </a:lnTo>
                  <a:lnTo>
                    <a:pt x="222" y="45"/>
                  </a:lnTo>
                  <a:lnTo>
                    <a:pt x="247" y="69"/>
                  </a:lnTo>
                  <a:lnTo>
                    <a:pt x="251" y="92"/>
                  </a:lnTo>
                  <a:lnTo>
                    <a:pt x="278" y="96"/>
                  </a:lnTo>
                  <a:lnTo>
                    <a:pt x="293" y="112"/>
                  </a:lnTo>
                  <a:lnTo>
                    <a:pt x="318" y="96"/>
                  </a:lnTo>
                  <a:lnTo>
                    <a:pt x="312" y="73"/>
                  </a:lnTo>
                  <a:lnTo>
                    <a:pt x="318" y="71"/>
                  </a:lnTo>
                  <a:lnTo>
                    <a:pt x="328" y="85"/>
                  </a:lnTo>
                  <a:lnTo>
                    <a:pt x="349" y="96"/>
                  </a:lnTo>
                  <a:lnTo>
                    <a:pt x="282" y="131"/>
                  </a:lnTo>
                  <a:lnTo>
                    <a:pt x="278" y="154"/>
                  </a:lnTo>
                  <a:lnTo>
                    <a:pt x="270" y="152"/>
                  </a:lnTo>
                  <a:lnTo>
                    <a:pt x="268" y="129"/>
                  </a:lnTo>
                  <a:lnTo>
                    <a:pt x="249" y="154"/>
                  </a:lnTo>
                  <a:lnTo>
                    <a:pt x="199" y="116"/>
                  </a:lnTo>
                  <a:lnTo>
                    <a:pt x="161" y="131"/>
                  </a:lnTo>
                  <a:lnTo>
                    <a:pt x="96" y="150"/>
                  </a:lnTo>
                  <a:lnTo>
                    <a:pt x="90" y="162"/>
                  </a:lnTo>
                  <a:lnTo>
                    <a:pt x="78" y="156"/>
                  </a:lnTo>
                  <a:lnTo>
                    <a:pt x="27" y="169"/>
                  </a:lnTo>
                  <a:lnTo>
                    <a:pt x="4" y="112"/>
                  </a:lnTo>
                  <a:lnTo>
                    <a:pt x="0" y="81"/>
                  </a:lnTo>
                  <a:lnTo>
                    <a:pt x="73" y="60"/>
                  </a:lnTo>
                  <a:lnTo>
                    <a:pt x="157" y="31"/>
                  </a:lnTo>
                  <a:lnTo>
                    <a:pt x="169" y="8"/>
                  </a:lnTo>
                  <a:lnTo>
                    <a:pt x="197" y="0"/>
                  </a:lnTo>
                  <a:lnTo>
                    <a:pt x="211"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521" name="Freeform 165"/>
            <p:cNvSpPr>
              <a:spLocks/>
            </p:cNvSpPr>
            <p:nvPr/>
          </p:nvSpPr>
          <p:spPr bwMode="blackWhite">
            <a:xfrm>
              <a:off x="5190" y="1411"/>
              <a:ext cx="38" cy="18"/>
            </a:xfrm>
            <a:custGeom>
              <a:avLst/>
              <a:gdLst>
                <a:gd name="T0" fmla="*/ 28 w 38"/>
                <a:gd name="T1" fmla="*/ 0 h 18"/>
                <a:gd name="T2" fmla="*/ 38 w 38"/>
                <a:gd name="T3" fmla="*/ 2 h 18"/>
                <a:gd name="T4" fmla="*/ 25 w 38"/>
                <a:gd name="T5" fmla="*/ 16 h 18"/>
                <a:gd name="T6" fmla="*/ 0 w 38"/>
                <a:gd name="T7" fmla="*/ 18 h 18"/>
                <a:gd name="T8" fmla="*/ 17 w 38"/>
                <a:gd name="T9" fmla="*/ 4 h 18"/>
                <a:gd name="T10" fmla="*/ 28 w 38"/>
                <a:gd name="T11" fmla="*/ 0 h 18"/>
                <a:gd name="T12" fmla="*/ 0 60000 65536"/>
                <a:gd name="T13" fmla="*/ 0 60000 65536"/>
                <a:gd name="T14" fmla="*/ 0 60000 65536"/>
                <a:gd name="T15" fmla="*/ 0 60000 65536"/>
                <a:gd name="T16" fmla="*/ 0 60000 65536"/>
                <a:gd name="T17" fmla="*/ 0 60000 65536"/>
                <a:gd name="T18" fmla="*/ 0 w 38"/>
                <a:gd name="T19" fmla="*/ 0 h 18"/>
                <a:gd name="T20" fmla="*/ 38 w 38"/>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8" h="18">
                  <a:moveTo>
                    <a:pt x="28" y="0"/>
                  </a:moveTo>
                  <a:lnTo>
                    <a:pt x="38" y="2"/>
                  </a:lnTo>
                  <a:lnTo>
                    <a:pt x="25" y="16"/>
                  </a:lnTo>
                  <a:lnTo>
                    <a:pt x="0" y="18"/>
                  </a:lnTo>
                  <a:lnTo>
                    <a:pt x="17" y="4"/>
                  </a:lnTo>
                  <a:lnTo>
                    <a:pt x="28"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522" name="Freeform 166"/>
            <p:cNvSpPr>
              <a:spLocks/>
            </p:cNvSpPr>
            <p:nvPr/>
          </p:nvSpPr>
          <p:spPr bwMode="blackWhite">
            <a:xfrm>
              <a:off x="5243" y="1398"/>
              <a:ext cx="35" cy="25"/>
            </a:xfrm>
            <a:custGeom>
              <a:avLst/>
              <a:gdLst>
                <a:gd name="T0" fmla="*/ 31 w 35"/>
                <a:gd name="T1" fmla="*/ 0 h 25"/>
                <a:gd name="T2" fmla="*/ 35 w 35"/>
                <a:gd name="T3" fmla="*/ 6 h 25"/>
                <a:gd name="T4" fmla="*/ 20 w 35"/>
                <a:gd name="T5" fmla="*/ 19 h 25"/>
                <a:gd name="T6" fmla="*/ 0 w 35"/>
                <a:gd name="T7" fmla="*/ 25 h 25"/>
                <a:gd name="T8" fmla="*/ 0 w 35"/>
                <a:gd name="T9" fmla="*/ 19 h 25"/>
                <a:gd name="T10" fmla="*/ 14 w 35"/>
                <a:gd name="T11" fmla="*/ 12 h 25"/>
                <a:gd name="T12" fmla="*/ 23 w 35"/>
                <a:gd name="T13" fmla="*/ 2 h 25"/>
                <a:gd name="T14" fmla="*/ 31 w 35"/>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35"/>
                <a:gd name="T25" fmla="*/ 0 h 25"/>
                <a:gd name="T26" fmla="*/ 35 w 3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 h="25">
                  <a:moveTo>
                    <a:pt x="31" y="0"/>
                  </a:moveTo>
                  <a:lnTo>
                    <a:pt x="35" y="6"/>
                  </a:lnTo>
                  <a:lnTo>
                    <a:pt x="20" y="19"/>
                  </a:lnTo>
                  <a:lnTo>
                    <a:pt x="0" y="25"/>
                  </a:lnTo>
                  <a:lnTo>
                    <a:pt x="0" y="19"/>
                  </a:lnTo>
                  <a:lnTo>
                    <a:pt x="14" y="12"/>
                  </a:lnTo>
                  <a:lnTo>
                    <a:pt x="23" y="2"/>
                  </a:lnTo>
                  <a:lnTo>
                    <a:pt x="31"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grpSp>
      <p:grpSp>
        <p:nvGrpSpPr>
          <p:cNvPr id="5" name="Group 167"/>
          <p:cNvGrpSpPr>
            <a:grpSpLocks/>
          </p:cNvGrpSpPr>
          <p:nvPr/>
        </p:nvGrpSpPr>
        <p:grpSpPr bwMode="auto">
          <a:xfrm>
            <a:off x="7143750" y="1500187"/>
            <a:ext cx="1223962" cy="912813"/>
            <a:chOff x="4389" y="1052"/>
            <a:chExt cx="722" cy="538"/>
          </a:xfrm>
          <a:solidFill>
            <a:srgbClr val="0070C0"/>
          </a:solidFill>
        </p:grpSpPr>
        <p:sp>
          <p:nvSpPr>
            <p:cNvPr id="60518" name="Freeform 168"/>
            <p:cNvSpPr>
              <a:spLocks/>
            </p:cNvSpPr>
            <p:nvPr/>
          </p:nvSpPr>
          <p:spPr bwMode="blackWhite">
            <a:xfrm>
              <a:off x="4389" y="1052"/>
              <a:ext cx="584" cy="500"/>
            </a:xfrm>
            <a:custGeom>
              <a:avLst/>
              <a:gdLst>
                <a:gd name="T0" fmla="*/ 538 w 584"/>
                <a:gd name="T1" fmla="*/ 275 h 500"/>
                <a:gd name="T2" fmla="*/ 542 w 584"/>
                <a:gd name="T3" fmla="*/ 306 h 500"/>
                <a:gd name="T4" fmla="*/ 565 w 584"/>
                <a:gd name="T5" fmla="*/ 365 h 500"/>
                <a:gd name="T6" fmla="*/ 584 w 584"/>
                <a:gd name="T7" fmla="*/ 457 h 500"/>
                <a:gd name="T8" fmla="*/ 568 w 584"/>
                <a:gd name="T9" fmla="*/ 500 h 500"/>
                <a:gd name="T10" fmla="*/ 461 w 584"/>
                <a:gd name="T11" fmla="*/ 477 h 500"/>
                <a:gd name="T12" fmla="*/ 426 w 584"/>
                <a:gd name="T13" fmla="*/ 457 h 500"/>
                <a:gd name="T14" fmla="*/ 423 w 584"/>
                <a:gd name="T15" fmla="*/ 427 h 500"/>
                <a:gd name="T16" fmla="*/ 407 w 584"/>
                <a:gd name="T17" fmla="*/ 427 h 500"/>
                <a:gd name="T18" fmla="*/ 384 w 584"/>
                <a:gd name="T19" fmla="*/ 404 h 500"/>
                <a:gd name="T20" fmla="*/ 294 w 584"/>
                <a:gd name="T21" fmla="*/ 438 h 500"/>
                <a:gd name="T22" fmla="*/ 4 w 584"/>
                <a:gd name="T23" fmla="*/ 496 h 500"/>
                <a:gd name="T24" fmla="*/ 0 w 584"/>
                <a:gd name="T25" fmla="*/ 477 h 500"/>
                <a:gd name="T26" fmla="*/ 39 w 584"/>
                <a:gd name="T27" fmla="*/ 442 h 500"/>
                <a:gd name="T28" fmla="*/ 66 w 584"/>
                <a:gd name="T29" fmla="*/ 396 h 500"/>
                <a:gd name="T30" fmla="*/ 52 w 584"/>
                <a:gd name="T31" fmla="*/ 327 h 500"/>
                <a:gd name="T32" fmla="*/ 66 w 584"/>
                <a:gd name="T33" fmla="*/ 310 h 500"/>
                <a:gd name="T34" fmla="*/ 108 w 584"/>
                <a:gd name="T35" fmla="*/ 310 h 500"/>
                <a:gd name="T36" fmla="*/ 137 w 584"/>
                <a:gd name="T37" fmla="*/ 298 h 500"/>
                <a:gd name="T38" fmla="*/ 186 w 584"/>
                <a:gd name="T39" fmla="*/ 306 h 500"/>
                <a:gd name="T40" fmla="*/ 238 w 584"/>
                <a:gd name="T41" fmla="*/ 283 h 500"/>
                <a:gd name="T42" fmla="*/ 259 w 584"/>
                <a:gd name="T43" fmla="*/ 256 h 500"/>
                <a:gd name="T44" fmla="*/ 275 w 584"/>
                <a:gd name="T45" fmla="*/ 242 h 500"/>
                <a:gd name="T46" fmla="*/ 259 w 584"/>
                <a:gd name="T47" fmla="*/ 210 h 500"/>
                <a:gd name="T48" fmla="*/ 263 w 584"/>
                <a:gd name="T49" fmla="*/ 189 h 500"/>
                <a:gd name="T50" fmla="*/ 242 w 584"/>
                <a:gd name="T51" fmla="*/ 187 h 500"/>
                <a:gd name="T52" fmla="*/ 244 w 584"/>
                <a:gd name="T53" fmla="*/ 179 h 500"/>
                <a:gd name="T54" fmla="*/ 267 w 584"/>
                <a:gd name="T55" fmla="*/ 162 h 500"/>
                <a:gd name="T56" fmla="*/ 282 w 584"/>
                <a:gd name="T57" fmla="*/ 133 h 500"/>
                <a:gd name="T58" fmla="*/ 313 w 584"/>
                <a:gd name="T59" fmla="*/ 77 h 500"/>
                <a:gd name="T60" fmla="*/ 336 w 584"/>
                <a:gd name="T61" fmla="*/ 64 h 500"/>
                <a:gd name="T62" fmla="*/ 344 w 584"/>
                <a:gd name="T63" fmla="*/ 39 h 500"/>
                <a:gd name="T64" fmla="*/ 472 w 584"/>
                <a:gd name="T65" fmla="*/ 0 h 500"/>
                <a:gd name="T66" fmla="*/ 488 w 584"/>
                <a:gd name="T67" fmla="*/ 54 h 500"/>
                <a:gd name="T68" fmla="*/ 488 w 584"/>
                <a:gd name="T69" fmla="*/ 102 h 500"/>
                <a:gd name="T70" fmla="*/ 497 w 584"/>
                <a:gd name="T71" fmla="*/ 156 h 500"/>
                <a:gd name="T72" fmla="*/ 522 w 584"/>
                <a:gd name="T73" fmla="*/ 187 h 500"/>
                <a:gd name="T74" fmla="*/ 538 w 584"/>
                <a:gd name="T75" fmla="*/ 244 h 500"/>
                <a:gd name="T76" fmla="*/ 538 w 584"/>
                <a:gd name="T77" fmla="*/ 275 h 5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84"/>
                <a:gd name="T118" fmla="*/ 0 h 500"/>
                <a:gd name="T119" fmla="*/ 584 w 584"/>
                <a:gd name="T120" fmla="*/ 500 h 5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84" h="500">
                  <a:moveTo>
                    <a:pt x="538" y="275"/>
                  </a:moveTo>
                  <a:lnTo>
                    <a:pt x="542" y="306"/>
                  </a:lnTo>
                  <a:lnTo>
                    <a:pt x="565" y="365"/>
                  </a:lnTo>
                  <a:lnTo>
                    <a:pt x="584" y="457"/>
                  </a:lnTo>
                  <a:lnTo>
                    <a:pt x="568" y="500"/>
                  </a:lnTo>
                  <a:lnTo>
                    <a:pt x="461" y="477"/>
                  </a:lnTo>
                  <a:lnTo>
                    <a:pt x="426" y="457"/>
                  </a:lnTo>
                  <a:lnTo>
                    <a:pt x="423" y="427"/>
                  </a:lnTo>
                  <a:lnTo>
                    <a:pt x="407" y="427"/>
                  </a:lnTo>
                  <a:lnTo>
                    <a:pt x="384" y="404"/>
                  </a:lnTo>
                  <a:lnTo>
                    <a:pt x="294" y="438"/>
                  </a:lnTo>
                  <a:lnTo>
                    <a:pt x="4" y="496"/>
                  </a:lnTo>
                  <a:lnTo>
                    <a:pt x="0" y="477"/>
                  </a:lnTo>
                  <a:lnTo>
                    <a:pt x="39" y="442"/>
                  </a:lnTo>
                  <a:lnTo>
                    <a:pt x="66" y="396"/>
                  </a:lnTo>
                  <a:lnTo>
                    <a:pt x="52" y="327"/>
                  </a:lnTo>
                  <a:lnTo>
                    <a:pt x="66" y="310"/>
                  </a:lnTo>
                  <a:lnTo>
                    <a:pt x="108" y="310"/>
                  </a:lnTo>
                  <a:lnTo>
                    <a:pt x="137" y="298"/>
                  </a:lnTo>
                  <a:lnTo>
                    <a:pt x="186" y="306"/>
                  </a:lnTo>
                  <a:lnTo>
                    <a:pt x="238" y="283"/>
                  </a:lnTo>
                  <a:lnTo>
                    <a:pt x="259" y="256"/>
                  </a:lnTo>
                  <a:lnTo>
                    <a:pt x="275" y="242"/>
                  </a:lnTo>
                  <a:lnTo>
                    <a:pt x="259" y="210"/>
                  </a:lnTo>
                  <a:lnTo>
                    <a:pt x="263" y="189"/>
                  </a:lnTo>
                  <a:lnTo>
                    <a:pt x="242" y="187"/>
                  </a:lnTo>
                  <a:lnTo>
                    <a:pt x="244" y="179"/>
                  </a:lnTo>
                  <a:lnTo>
                    <a:pt x="267" y="162"/>
                  </a:lnTo>
                  <a:lnTo>
                    <a:pt x="282" y="133"/>
                  </a:lnTo>
                  <a:lnTo>
                    <a:pt x="313" y="77"/>
                  </a:lnTo>
                  <a:lnTo>
                    <a:pt x="336" y="64"/>
                  </a:lnTo>
                  <a:lnTo>
                    <a:pt x="344" y="39"/>
                  </a:lnTo>
                  <a:lnTo>
                    <a:pt x="472" y="0"/>
                  </a:lnTo>
                  <a:lnTo>
                    <a:pt x="488" y="54"/>
                  </a:lnTo>
                  <a:lnTo>
                    <a:pt x="488" y="102"/>
                  </a:lnTo>
                  <a:lnTo>
                    <a:pt x="497" y="156"/>
                  </a:lnTo>
                  <a:lnTo>
                    <a:pt x="522" y="187"/>
                  </a:lnTo>
                  <a:lnTo>
                    <a:pt x="538" y="244"/>
                  </a:lnTo>
                  <a:lnTo>
                    <a:pt x="538" y="275"/>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60519" name="Freeform 169"/>
            <p:cNvSpPr>
              <a:spLocks/>
            </p:cNvSpPr>
            <p:nvPr/>
          </p:nvSpPr>
          <p:spPr bwMode="blackWhite">
            <a:xfrm>
              <a:off x="4969" y="1488"/>
              <a:ext cx="142" cy="102"/>
            </a:xfrm>
            <a:custGeom>
              <a:avLst/>
              <a:gdLst>
                <a:gd name="T0" fmla="*/ 0 w 142"/>
                <a:gd name="T1" fmla="*/ 77 h 102"/>
                <a:gd name="T2" fmla="*/ 36 w 142"/>
                <a:gd name="T3" fmla="*/ 52 h 102"/>
                <a:gd name="T4" fmla="*/ 57 w 142"/>
                <a:gd name="T5" fmla="*/ 31 h 102"/>
                <a:gd name="T6" fmla="*/ 82 w 142"/>
                <a:gd name="T7" fmla="*/ 27 h 102"/>
                <a:gd name="T8" fmla="*/ 113 w 142"/>
                <a:gd name="T9" fmla="*/ 0 h 102"/>
                <a:gd name="T10" fmla="*/ 109 w 142"/>
                <a:gd name="T11" fmla="*/ 16 h 102"/>
                <a:gd name="T12" fmla="*/ 142 w 142"/>
                <a:gd name="T13" fmla="*/ 2 h 102"/>
                <a:gd name="T14" fmla="*/ 136 w 142"/>
                <a:gd name="T15" fmla="*/ 16 h 102"/>
                <a:gd name="T16" fmla="*/ 121 w 142"/>
                <a:gd name="T17" fmla="*/ 25 h 102"/>
                <a:gd name="T18" fmla="*/ 117 w 142"/>
                <a:gd name="T19" fmla="*/ 41 h 102"/>
                <a:gd name="T20" fmla="*/ 71 w 142"/>
                <a:gd name="T21" fmla="*/ 52 h 102"/>
                <a:gd name="T22" fmla="*/ 40 w 142"/>
                <a:gd name="T23" fmla="*/ 73 h 102"/>
                <a:gd name="T24" fmla="*/ 9 w 142"/>
                <a:gd name="T25" fmla="*/ 102 h 102"/>
                <a:gd name="T26" fmla="*/ 0 w 142"/>
                <a:gd name="T27" fmla="*/ 77 h 1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2"/>
                <a:gd name="T43" fmla="*/ 0 h 102"/>
                <a:gd name="T44" fmla="*/ 142 w 142"/>
                <a:gd name="T45" fmla="*/ 102 h 1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2" h="102">
                  <a:moveTo>
                    <a:pt x="0" y="77"/>
                  </a:moveTo>
                  <a:lnTo>
                    <a:pt x="36" y="52"/>
                  </a:lnTo>
                  <a:lnTo>
                    <a:pt x="57" y="31"/>
                  </a:lnTo>
                  <a:lnTo>
                    <a:pt x="82" y="27"/>
                  </a:lnTo>
                  <a:lnTo>
                    <a:pt x="113" y="0"/>
                  </a:lnTo>
                  <a:lnTo>
                    <a:pt x="109" y="16"/>
                  </a:lnTo>
                  <a:lnTo>
                    <a:pt x="142" y="2"/>
                  </a:lnTo>
                  <a:lnTo>
                    <a:pt x="136" y="16"/>
                  </a:lnTo>
                  <a:lnTo>
                    <a:pt x="121" y="25"/>
                  </a:lnTo>
                  <a:lnTo>
                    <a:pt x="117" y="41"/>
                  </a:lnTo>
                  <a:lnTo>
                    <a:pt x="71" y="52"/>
                  </a:lnTo>
                  <a:lnTo>
                    <a:pt x="40" y="73"/>
                  </a:lnTo>
                  <a:lnTo>
                    <a:pt x="9" y="102"/>
                  </a:lnTo>
                  <a:lnTo>
                    <a:pt x="0" y="77"/>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grpSp>
      <p:sp>
        <p:nvSpPr>
          <p:cNvPr id="2087" name="Freeform 170"/>
          <p:cNvSpPr>
            <a:spLocks/>
          </p:cNvSpPr>
          <p:nvPr/>
        </p:nvSpPr>
        <p:spPr bwMode="blackWhite">
          <a:xfrm>
            <a:off x="7896225" y="2298700"/>
            <a:ext cx="241300" cy="503238"/>
          </a:xfrm>
          <a:custGeom>
            <a:avLst/>
            <a:gdLst>
              <a:gd name="T0" fmla="*/ 2147483647 w 142"/>
              <a:gd name="T1" fmla="*/ 2147483647 h 297"/>
              <a:gd name="T2" fmla="*/ 2147483647 w 142"/>
              <a:gd name="T3" fmla="*/ 2147483647 h 297"/>
              <a:gd name="T4" fmla="*/ 2147483647 w 142"/>
              <a:gd name="T5" fmla="*/ 2147483647 h 297"/>
              <a:gd name="T6" fmla="*/ 2147483647 w 142"/>
              <a:gd name="T7" fmla="*/ 2147483647 h 297"/>
              <a:gd name="T8" fmla="*/ 2147483647 w 142"/>
              <a:gd name="T9" fmla="*/ 2147483647 h 297"/>
              <a:gd name="T10" fmla="*/ 2147483647 w 142"/>
              <a:gd name="T11" fmla="*/ 2147483647 h 297"/>
              <a:gd name="T12" fmla="*/ 2147483647 w 142"/>
              <a:gd name="T13" fmla="*/ 2147483647 h 297"/>
              <a:gd name="T14" fmla="*/ 2147483647 w 142"/>
              <a:gd name="T15" fmla="*/ 2147483647 h 297"/>
              <a:gd name="T16" fmla="*/ 2147483647 w 142"/>
              <a:gd name="T17" fmla="*/ 2147483647 h 297"/>
              <a:gd name="T18" fmla="*/ 2147483647 w 142"/>
              <a:gd name="T19" fmla="*/ 2147483647 h 297"/>
              <a:gd name="T20" fmla="*/ 2147483647 w 142"/>
              <a:gd name="T21" fmla="*/ 2147483647 h 297"/>
              <a:gd name="T22" fmla="*/ 2147483647 w 142"/>
              <a:gd name="T23" fmla="*/ 2147483647 h 297"/>
              <a:gd name="T24" fmla="*/ 2147483647 w 142"/>
              <a:gd name="T25" fmla="*/ 2147483647 h 297"/>
              <a:gd name="T26" fmla="*/ 2147483647 w 142"/>
              <a:gd name="T27" fmla="*/ 2147483647 h 297"/>
              <a:gd name="T28" fmla="*/ 2147483647 w 142"/>
              <a:gd name="T29" fmla="*/ 2147483647 h 297"/>
              <a:gd name="T30" fmla="*/ 2147483647 w 142"/>
              <a:gd name="T31" fmla="*/ 2147483647 h 297"/>
              <a:gd name="T32" fmla="*/ 2147483647 w 142"/>
              <a:gd name="T33" fmla="*/ 2147483647 h 297"/>
              <a:gd name="T34" fmla="*/ 2147483647 w 142"/>
              <a:gd name="T35" fmla="*/ 2147483647 h 297"/>
              <a:gd name="T36" fmla="*/ 2147483647 w 142"/>
              <a:gd name="T37" fmla="*/ 2147483647 h 297"/>
              <a:gd name="T38" fmla="*/ 2147483647 w 142"/>
              <a:gd name="T39" fmla="*/ 2147483647 h 297"/>
              <a:gd name="T40" fmla="*/ 2147483647 w 142"/>
              <a:gd name="T41" fmla="*/ 2147483647 h 297"/>
              <a:gd name="T42" fmla="*/ 2147483647 w 142"/>
              <a:gd name="T43" fmla="*/ 2147483647 h 297"/>
              <a:gd name="T44" fmla="*/ 0 w 142"/>
              <a:gd name="T45" fmla="*/ 2147483647 h 297"/>
              <a:gd name="T46" fmla="*/ 2147483647 w 142"/>
              <a:gd name="T47" fmla="*/ 2147483647 h 297"/>
              <a:gd name="T48" fmla="*/ 2147483647 w 142"/>
              <a:gd name="T49" fmla="*/ 0 h 297"/>
              <a:gd name="T50" fmla="*/ 2147483647 w 142"/>
              <a:gd name="T51" fmla="*/ 2147483647 h 297"/>
              <a:gd name="T52" fmla="*/ 2147483647 w 142"/>
              <a:gd name="T53" fmla="*/ 2147483647 h 2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
              <a:gd name="T82" fmla="*/ 0 h 297"/>
              <a:gd name="T83" fmla="*/ 142 w 142"/>
              <a:gd name="T84" fmla="*/ 297 h 2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 h="297">
                <a:moveTo>
                  <a:pt x="124" y="29"/>
                </a:moveTo>
                <a:lnTo>
                  <a:pt x="132" y="42"/>
                </a:lnTo>
                <a:lnTo>
                  <a:pt x="126" y="73"/>
                </a:lnTo>
                <a:lnTo>
                  <a:pt x="99" y="88"/>
                </a:lnTo>
                <a:lnTo>
                  <a:pt x="99" y="100"/>
                </a:lnTo>
                <a:lnTo>
                  <a:pt x="128" y="100"/>
                </a:lnTo>
                <a:lnTo>
                  <a:pt x="126" y="123"/>
                </a:lnTo>
                <a:lnTo>
                  <a:pt x="142" y="142"/>
                </a:lnTo>
                <a:lnTo>
                  <a:pt x="134" y="182"/>
                </a:lnTo>
                <a:lnTo>
                  <a:pt x="126" y="232"/>
                </a:lnTo>
                <a:lnTo>
                  <a:pt x="107" y="247"/>
                </a:lnTo>
                <a:lnTo>
                  <a:pt x="107" y="270"/>
                </a:lnTo>
                <a:lnTo>
                  <a:pt x="80" y="297"/>
                </a:lnTo>
                <a:lnTo>
                  <a:pt x="65" y="267"/>
                </a:lnTo>
                <a:lnTo>
                  <a:pt x="30" y="255"/>
                </a:lnTo>
                <a:lnTo>
                  <a:pt x="15" y="238"/>
                </a:lnTo>
                <a:lnTo>
                  <a:pt x="13" y="220"/>
                </a:lnTo>
                <a:lnTo>
                  <a:pt x="25" y="209"/>
                </a:lnTo>
                <a:lnTo>
                  <a:pt x="57" y="157"/>
                </a:lnTo>
                <a:lnTo>
                  <a:pt x="50" y="126"/>
                </a:lnTo>
                <a:lnTo>
                  <a:pt x="19" y="107"/>
                </a:lnTo>
                <a:lnTo>
                  <a:pt x="15" y="88"/>
                </a:lnTo>
                <a:lnTo>
                  <a:pt x="0" y="59"/>
                </a:lnTo>
                <a:lnTo>
                  <a:pt x="11" y="27"/>
                </a:lnTo>
                <a:lnTo>
                  <a:pt x="5" y="0"/>
                </a:lnTo>
                <a:lnTo>
                  <a:pt x="17" y="6"/>
                </a:lnTo>
                <a:lnTo>
                  <a:pt x="124" y="29"/>
                </a:lnTo>
                <a:close/>
              </a:path>
            </a:pathLst>
          </a:custGeom>
          <a:solidFill>
            <a:srgbClr val="0070C0"/>
          </a:solidFill>
          <a:ln w="9525">
            <a:solidFill>
              <a:schemeClr val="tx1"/>
            </a:solidFill>
            <a:miter lim="800000"/>
            <a:headEnd/>
            <a:tailEnd/>
          </a:ln>
        </p:spPr>
        <p:txBody>
          <a:bodyPr wrap="none" anchor="ctr"/>
          <a:lstStyle/>
          <a:p>
            <a:pPr eaLnBrk="0" hangingPunct="0"/>
            <a:endParaRPr lang="en-US" b="1">
              <a:latin typeface="Calibri" pitchFamily="34" charset="0"/>
            </a:endParaRPr>
          </a:p>
        </p:txBody>
      </p:sp>
      <p:sp>
        <p:nvSpPr>
          <p:cNvPr id="3116" name="Freeform 171"/>
          <p:cNvSpPr>
            <a:spLocks/>
          </p:cNvSpPr>
          <p:nvPr/>
        </p:nvSpPr>
        <p:spPr bwMode="blackWhite">
          <a:xfrm>
            <a:off x="7875588" y="2644775"/>
            <a:ext cx="187325" cy="279400"/>
          </a:xfrm>
          <a:custGeom>
            <a:avLst/>
            <a:gdLst>
              <a:gd name="T0" fmla="*/ 2147483647 w 110"/>
              <a:gd name="T1" fmla="*/ 0 h 165"/>
              <a:gd name="T2" fmla="*/ 2147483647 w 110"/>
              <a:gd name="T3" fmla="*/ 2147483647 h 165"/>
              <a:gd name="T4" fmla="*/ 2147483647 w 110"/>
              <a:gd name="T5" fmla="*/ 2147483647 h 165"/>
              <a:gd name="T6" fmla="*/ 2147483647 w 110"/>
              <a:gd name="T7" fmla="*/ 2147483647 h 165"/>
              <a:gd name="T8" fmla="*/ 2147483647 w 110"/>
              <a:gd name="T9" fmla="*/ 2147483647 h 165"/>
              <a:gd name="T10" fmla="*/ 2147483647 w 110"/>
              <a:gd name="T11" fmla="*/ 2147483647 h 165"/>
              <a:gd name="T12" fmla="*/ 2147483647 w 110"/>
              <a:gd name="T13" fmla="*/ 2147483647 h 165"/>
              <a:gd name="T14" fmla="*/ 0 w 110"/>
              <a:gd name="T15" fmla="*/ 2147483647 h 165"/>
              <a:gd name="T16" fmla="*/ 2147483647 w 110"/>
              <a:gd name="T17" fmla="*/ 2147483647 h 165"/>
              <a:gd name="T18" fmla="*/ 2147483647 w 110"/>
              <a:gd name="T19" fmla="*/ 0 h 1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0"/>
              <a:gd name="T31" fmla="*/ 0 h 165"/>
              <a:gd name="T32" fmla="*/ 110 w 110"/>
              <a:gd name="T33" fmla="*/ 165 h 1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0" h="165">
                <a:moveTo>
                  <a:pt x="16" y="0"/>
                </a:moveTo>
                <a:lnTo>
                  <a:pt x="25" y="15"/>
                </a:lnTo>
                <a:lnTo>
                  <a:pt x="23" y="37"/>
                </a:lnTo>
                <a:lnTo>
                  <a:pt x="87" y="117"/>
                </a:lnTo>
                <a:lnTo>
                  <a:pt x="102" y="121"/>
                </a:lnTo>
                <a:lnTo>
                  <a:pt x="110" y="152"/>
                </a:lnTo>
                <a:lnTo>
                  <a:pt x="50" y="165"/>
                </a:lnTo>
                <a:lnTo>
                  <a:pt x="0" y="27"/>
                </a:lnTo>
                <a:lnTo>
                  <a:pt x="2" y="8"/>
                </a:lnTo>
                <a:lnTo>
                  <a:pt x="16" y="0"/>
                </a:lnTo>
                <a:close/>
              </a:path>
            </a:pathLst>
          </a:custGeom>
          <a:solidFill>
            <a:srgbClr val="00CC00"/>
          </a:solidFill>
          <a:ln w="9525">
            <a:solidFill>
              <a:schemeClr val="tx1"/>
            </a:solidFill>
            <a:round/>
            <a:headEnd/>
            <a:tailEnd/>
          </a:ln>
        </p:spPr>
        <p:txBody>
          <a:bodyPr/>
          <a:lstStyle/>
          <a:p>
            <a:pPr eaLnBrk="0" fontAlgn="auto" hangingPunct="0">
              <a:spcBef>
                <a:spcPts val="0"/>
              </a:spcBef>
              <a:spcAft>
                <a:spcPts val="0"/>
              </a:spcAft>
              <a:defRPr/>
            </a:pPr>
            <a:endParaRPr lang="en-US" sz="1400" b="1">
              <a:latin typeface="+mn-lt"/>
            </a:endParaRPr>
          </a:p>
        </p:txBody>
      </p:sp>
      <p:sp>
        <p:nvSpPr>
          <p:cNvPr id="3117" name="Freeform 172"/>
          <p:cNvSpPr>
            <a:spLocks/>
          </p:cNvSpPr>
          <p:nvPr/>
        </p:nvSpPr>
        <p:spPr bwMode="blackWhite">
          <a:xfrm>
            <a:off x="7083425" y="2181225"/>
            <a:ext cx="911225" cy="638175"/>
          </a:xfrm>
          <a:custGeom>
            <a:avLst/>
            <a:gdLst>
              <a:gd name="T0" fmla="*/ 2147483647 w 537"/>
              <a:gd name="T1" fmla="*/ 2147483647 h 376"/>
              <a:gd name="T2" fmla="*/ 2147483647 w 537"/>
              <a:gd name="T3" fmla="*/ 2147483647 h 376"/>
              <a:gd name="T4" fmla="*/ 2147483647 w 537"/>
              <a:gd name="T5" fmla="*/ 2147483647 h 376"/>
              <a:gd name="T6" fmla="*/ 2147483647 w 537"/>
              <a:gd name="T7" fmla="*/ 0 h 376"/>
              <a:gd name="T8" fmla="*/ 2147483647 w 537"/>
              <a:gd name="T9" fmla="*/ 2147483647 h 376"/>
              <a:gd name="T10" fmla="*/ 2147483647 w 537"/>
              <a:gd name="T11" fmla="*/ 2147483647 h 376"/>
              <a:gd name="T12" fmla="*/ 2147483647 w 537"/>
              <a:gd name="T13" fmla="*/ 2147483647 h 376"/>
              <a:gd name="T14" fmla="*/ 2147483647 w 537"/>
              <a:gd name="T15" fmla="*/ 2147483647 h 376"/>
              <a:gd name="T16" fmla="*/ 2147483647 w 537"/>
              <a:gd name="T17" fmla="*/ 2147483647 h 376"/>
              <a:gd name="T18" fmla="*/ 2147483647 w 537"/>
              <a:gd name="T19" fmla="*/ 2147483647 h 376"/>
              <a:gd name="T20" fmla="*/ 2147483647 w 537"/>
              <a:gd name="T21" fmla="*/ 2147483647 h 376"/>
              <a:gd name="T22" fmla="*/ 2147483647 w 537"/>
              <a:gd name="T23" fmla="*/ 2147483647 h 376"/>
              <a:gd name="T24" fmla="*/ 2147483647 w 537"/>
              <a:gd name="T25" fmla="*/ 2147483647 h 376"/>
              <a:gd name="T26" fmla="*/ 2147483647 w 537"/>
              <a:gd name="T27" fmla="*/ 2147483647 h 376"/>
              <a:gd name="T28" fmla="*/ 2147483647 w 537"/>
              <a:gd name="T29" fmla="*/ 2147483647 h 376"/>
              <a:gd name="T30" fmla="*/ 2147483647 w 537"/>
              <a:gd name="T31" fmla="*/ 2147483647 h 376"/>
              <a:gd name="T32" fmla="*/ 2147483647 w 537"/>
              <a:gd name="T33" fmla="*/ 2147483647 h 376"/>
              <a:gd name="T34" fmla="*/ 2147483647 w 537"/>
              <a:gd name="T35" fmla="*/ 2147483647 h 376"/>
              <a:gd name="T36" fmla="*/ 2147483647 w 537"/>
              <a:gd name="T37" fmla="*/ 2147483647 h 376"/>
              <a:gd name="T38" fmla="*/ 2147483647 w 537"/>
              <a:gd name="T39" fmla="*/ 2147483647 h 376"/>
              <a:gd name="T40" fmla="*/ 2147483647 w 537"/>
              <a:gd name="T41" fmla="*/ 2147483647 h 376"/>
              <a:gd name="T42" fmla="*/ 2147483647 w 537"/>
              <a:gd name="T43" fmla="*/ 2147483647 h 376"/>
              <a:gd name="T44" fmla="*/ 2147483647 w 537"/>
              <a:gd name="T45" fmla="*/ 2147483647 h 376"/>
              <a:gd name="T46" fmla="*/ 0 w 537"/>
              <a:gd name="T47" fmla="*/ 2147483647 h 376"/>
              <a:gd name="T48" fmla="*/ 2147483647 w 537"/>
              <a:gd name="T49" fmla="*/ 2147483647 h 376"/>
              <a:gd name="T50" fmla="*/ 2147483647 w 537"/>
              <a:gd name="T51" fmla="*/ 2147483647 h 3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7"/>
              <a:gd name="T79" fmla="*/ 0 h 376"/>
              <a:gd name="T80" fmla="*/ 537 w 537"/>
              <a:gd name="T81" fmla="*/ 376 h 3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7" h="376">
                <a:moveTo>
                  <a:pt x="36" y="73"/>
                </a:moveTo>
                <a:lnTo>
                  <a:pt x="40" y="92"/>
                </a:lnTo>
                <a:lnTo>
                  <a:pt x="330" y="34"/>
                </a:lnTo>
                <a:lnTo>
                  <a:pt x="420" y="0"/>
                </a:lnTo>
                <a:lnTo>
                  <a:pt x="443" y="23"/>
                </a:lnTo>
                <a:lnTo>
                  <a:pt x="459" y="23"/>
                </a:lnTo>
                <a:lnTo>
                  <a:pt x="462" y="53"/>
                </a:lnTo>
                <a:lnTo>
                  <a:pt x="485" y="67"/>
                </a:lnTo>
                <a:lnTo>
                  <a:pt x="491" y="94"/>
                </a:lnTo>
                <a:lnTo>
                  <a:pt x="480" y="126"/>
                </a:lnTo>
                <a:lnTo>
                  <a:pt x="495" y="155"/>
                </a:lnTo>
                <a:lnTo>
                  <a:pt x="499" y="174"/>
                </a:lnTo>
                <a:lnTo>
                  <a:pt x="530" y="193"/>
                </a:lnTo>
                <a:lnTo>
                  <a:pt x="537" y="224"/>
                </a:lnTo>
                <a:lnTo>
                  <a:pt x="505" y="276"/>
                </a:lnTo>
                <a:lnTo>
                  <a:pt x="491" y="287"/>
                </a:lnTo>
                <a:lnTo>
                  <a:pt x="482" y="272"/>
                </a:lnTo>
                <a:lnTo>
                  <a:pt x="468" y="280"/>
                </a:lnTo>
                <a:lnTo>
                  <a:pt x="466" y="293"/>
                </a:lnTo>
                <a:lnTo>
                  <a:pt x="265" y="334"/>
                </a:lnTo>
                <a:lnTo>
                  <a:pt x="142" y="360"/>
                </a:lnTo>
                <a:lnTo>
                  <a:pt x="29" y="376"/>
                </a:lnTo>
                <a:lnTo>
                  <a:pt x="11" y="213"/>
                </a:lnTo>
                <a:lnTo>
                  <a:pt x="0" y="94"/>
                </a:lnTo>
                <a:lnTo>
                  <a:pt x="19" y="80"/>
                </a:lnTo>
                <a:lnTo>
                  <a:pt x="36" y="73"/>
                </a:lnTo>
                <a:close/>
              </a:path>
            </a:pathLst>
          </a:custGeom>
          <a:solidFill>
            <a:srgbClr val="00CC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dirty="0">
              <a:solidFill>
                <a:srgbClr val="00CC00"/>
              </a:solidFill>
              <a:latin typeface="+mn-lt"/>
            </a:endParaRPr>
          </a:p>
        </p:txBody>
      </p:sp>
      <p:sp>
        <p:nvSpPr>
          <p:cNvPr id="3118" name="Freeform 173" descr="Wide upward diagonal"/>
          <p:cNvSpPr>
            <a:spLocks/>
          </p:cNvSpPr>
          <p:nvPr/>
        </p:nvSpPr>
        <p:spPr bwMode="blackWhite">
          <a:xfrm>
            <a:off x="7327900" y="2678113"/>
            <a:ext cx="735013" cy="531812"/>
          </a:xfrm>
          <a:custGeom>
            <a:avLst/>
            <a:gdLst>
              <a:gd name="T0" fmla="*/ 2147483647 w 434"/>
              <a:gd name="T1" fmla="*/ 0 h 313"/>
              <a:gd name="T2" fmla="*/ 2147483647 w 434"/>
              <a:gd name="T3" fmla="*/ 2147483647 h 313"/>
              <a:gd name="T4" fmla="*/ 0 w 434"/>
              <a:gd name="T5" fmla="*/ 2147483647 h 313"/>
              <a:gd name="T6" fmla="*/ 2147483647 w 434"/>
              <a:gd name="T7" fmla="*/ 2147483647 h 313"/>
              <a:gd name="T8" fmla="*/ 2147483647 w 434"/>
              <a:gd name="T9" fmla="*/ 2147483647 h 313"/>
              <a:gd name="T10" fmla="*/ 2147483647 w 434"/>
              <a:gd name="T11" fmla="*/ 2147483647 h 313"/>
              <a:gd name="T12" fmla="*/ 2147483647 w 434"/>
              <a:gd name="T13" fmla="*/ 2147483647 h 313"/>
              <a:gd name="T14" fmla="*/ 2147483647 w 434"/>
              <a:gd name="T15" fmla="*/ 2147483647 h 313"/>
              <a:gd name="T16" fmla="*/ 2147483647 w 434"/>
              <a:gd name="T17" fmla="*/ 2147483647 h 313"/>
              <a:gd name="T18" fmla="*/ 2147483647 w 434"/>
              <a:gd name="T19" fmla="*/ 2147483647 h 313"/>
              <a:gd name="T20" fmla="*/ 2147483647 w 434"/>
              <a:gd name="T21" fmla="*/ 2147483647 h 313"/>
              <a:gd name="T22" fmla="*/ 2147483647 w 434"/>
              <a:gd name="T23" fmla="*/ 2147483647 h 313"/>
              <a:gd name="T24" fmla="*/ 2147483647 w 434"/>
              <a:gd name="T25" fmla="*/ 2147483647 h 313"/>
              <a:gd name="T26" fmla="*/ 2147483647 w 434"/>
              <a:gd name="T27" fmla="*/ 2147483647 h 313"/>
              <a:gd name="T28" fmla="*/ 2147483647 w 434"/>
              <a:gd name="T29" fmla="*/ 2147483647 h 313"/>
              <a:gd name="T30" fmla="*/ 2147483647 w 434"/>
              <a:gd name="T31" fmla="*/ 2147483647 h 313"/>
              <a:gd name="T32" fmla="*/ 2147483647 w 434"/>
              <a:gd name="T33" fmla="*/ 2147483647 h 313"/>
              <a:gd name="T34" fmla="*/ 2147483647 w 434"/>
              <a:gd name="T35" fmla="*/ 2147483647 h 313"/>
              <a:gd name="T36" fmla="*/ 2147483647 w 434"/>
              <a:gd name="T37" fmla="*/ 2147483647 h 313"/>
              <a:gd name="T38" fmla="*/ 2147483647 w 434"/>
              <a:gd name="T39" fmla="*/ 2147483647 h 313"/>
              <a:gd name="T40" fmla="*/ 2147483647 w 434"/>
              <a:gd name="T41" fmla="*/ 2147483647 h 313"/>
              <a:gd name="T42" fmla="*/ 2147483647 w 434"/>
              <a:gd name="T43" fmla="*/ 2147483647 h 313"/>
              <a:gd name="T44" fmla="*/ 2147483647 w 434"/>
              <a:gd name="T45" fmla="*/ 2147483647 h 313"/>
              <a:gd name="T46" fmla="*/ 2147483647 w 434"/>
              <a:gd name="T47" fmla="*/ 2147483647 h 313"/>
              <a:gd name="T48" fmla="*/ 2147483647 w 434"/>
              <a:gd name="T49" fmla="*/ 2147483647 h 313"/>
              <a:gd name="T50" fmla="*/ 2147483647 w 434"/>
              <a:gd name="T51" fmla="*/ 2147483647 h 313"/>
              <a:gd name="T52" fmla="*/ 2147483647 w 434"/>
              <a:gd name="T53" fmla="*/ 2147483647 h 313"/>
              <a:gd name="T54" fmla="*/ 2147483647 w 434"/>
              <a:gd name="T55" fmla="*/ 2147483647 h 313"/>
              <a:gd name="T56" fmla="*/ 2147483647 w 434"/>
              <a:gd name="T57" fmla="*/ 2147483647 h 313"/>
              <a:gd name="T58" fmla="*/ 2147483647 w 434"/>
              <a:gd name="T59" fmla="*/ 2147483647 h 313"/>
              <a:gd name="T60" fmla="*/ 2147483647 w 434"/>
              <a:gd name="T61" fmla="*/ 2147483647 h 313"/>
              <a:gd name="T62" fmla="*/ 2147483647 w 434"/>
              <a:gd name="T63" fmla="*/ 2147483647 h 313"/>
              <a:gd name="T64" fmla="*/ 2147483647 w 434"/>
              <a:gd name="T65" fmla="*/ 2147483647 h 313"/>
              <a:gd name="T66" fmla="*/ 2147483647 w 434"/>
              <a:gd name="T67" fmla="*/ 2147483647 h 313"/>
              <a:gd name="T68" fmla="*/ 2147483647 w 434"/>
              <a:gd name="T69" fmla="*/ 2147483647 h 313"/>
              <a:gd name="T70" fmla="*/ 2147483647 w 434"/>
              <a:gd name="T71" fmla="*/ 2147483647 h 313"/>
              <a:gd name="T72" fmla="*/ 2147483647 w 434"/>
              <a:gd name="T73" fmla="*/ 2147483647 h 313"/>
              <a:gd name="T74" fmla="*/ 2147483647 w 434"/>
              <a:gd name="T75" fmla="*/ 2147483647 h 313"/>
              <a:gd name="T76" fmla="*/ 2147483647 w 434"/>
              <a:gd name="T77" fmla="*/ 2147483647 h 313"/>
              <a:gd name="T78" fmla="*/ 2147483647 w 434"/>
              <a:gd name="T79" fmla="*/ 2147483647 h 313"/>
              <a:gd name="T80" fmla="*/ 2147483647 w 434"/>
              <a:gd name="T81" fmla="*/ 2147483647 h 313"/>
              <a:gd name="T82" fmla="*/ 2147483647 w 434"/>
              <a:gd name="T83" fmla="*/ 2147483647 h 313"/>
              <a:gd name="T84" fmla="*/ 2147483647 w 434"/>
              <a:gd name="T85" fmla="*/ 2147483647 h 313"/>
              <a:gd name="T86" fmla="*/ 2147483647 w 434"/>
              <a:gd name="T87" fmla="*/ 2147483647 h 313"/>
              <a:gd name="T88" fmla="*/ 2147483647 w 434"/>
              <a:gd name="T89" fmla="*/ 2147483647 h 313"/>
              <a:gd name="T90" fmla="*/ 2147483647 w 434"/>
              <a:gd name="T91" fmla="*/ 2147483647 h 313"/>
              <a:gd name="T92" fmla="*/ 2147483647 w 434"/>
              <a:gd name="T93" fmla="*/ 2147483647 h 313"/>
              <a:gd name="T94" fmla="*/ 2147483647 w 434"/>
              <a:gd name="T95" fmla="*/ 2147483647 h 313"/>
              <a:gd name="T96" fmla="*/ 2147483647 w 434"/>
              <a:gd name="T97" fmla="*/ 2147483647 h 313"/>
              <a:gd name="T98" fmla="*/ 2147483647 w 434"/>
              <a:gd name="T99" fmla="*/ 2147483647 h 313"/>
              <a:gd name="T100" fmla="*/ 2147483647 w 434"/>
              <a:gd name="T101" fmla="*/ 2147483647 h 313"/>
              <a:gd name="T102" fmla="*/ 2147483647 w 434"/>
              <a:gd name="T103" fmla="*/ 2147483647 h 313"/>
              <a:gd name="T104" fmla="*/ 2147483647 w 434"/>
              <a:gd name="T105" fmla="*/ 2147483647 h 313"/>
              <a:gd name="T106" fmla="*/ 2147483647 w 434"/>
              <a:gd name="T107" fmla="*/ 2147483647 h 313"/>
              <a:gd name="T108" fmla="*/ 2147483647 w 434"/>
              <a:gd name="T109" fmla="*/ 2147483647 h 313"/>
              <a:gd name="T110" fmla="*/ 2147483647 w 434"/>
              <a:gd name="T111" fmla="*/ 2147483647 h 313"/>
              <a:gd name="T112" fmla="*/ 2147483647 w 434"/>
              <a:gd name="T113" fmla="*/ 2147483647 h 313"/>
              <a:gd name="T114" fmla="*/ 2147483647 w 434"/>
              <a:gd name="T115" fmla="*/ 2147483647 h 313"/>
              <a:gd name="T116" fmla="*/ 2147483647 w 434"/>
              <a:gd name="T117" fmla="*/ 2147483647 h 313"/>
              <a:gd name="T118" fmla="*/ 2147483647 w 434"/>
              <a:gd name="T119" fmla="*/ 0 h 3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4"/>
              <a:gd name="T181" fmla="*/ 0 h 313"/>
              <a:gd name="T182" fmla="*/ 434 w 434"/>
              <a:gd name="T183" fmla="*/ 313 h 3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4" h="313">
                <a:moveTo>
                  <a:pt x="324" y="0"/>
                </a:moveTo>
                <a:lnTo>
                  <a:pt x="125" y="41"/>
                </a:lnTo>
                <a:lnTo>
                  <a:pt x="0" y="67"/>
                </a:lnTo>
                <a:lnTo>
                  <a:pt x="11" y="125"/>
                </a:lnTo>
                <a:lnTo>
                  <a:pt x="46" y="102"/>
                </a:lnTo>
                <a:lnTo>
                  <a:pt x="69" y="71"/>
                </a:lnTo>
                <a:lnTo>
                  <a:pt x="123" y="64"/>
                </a:lnTo>
                <a:lnTo>
                  <a:pt x="153" y="71"/>
                </a:lnTo>
                <a:lnTo>
                  <a:pt x="184" y="67"/>
                </a:lnTo>
                <a:lnTo>
                  <a:pt x="184" y="87"/>
                </a:lnTo>
                <a:lnTo>
                  <a:pt x="192" y="98"/>
                </a:lnTo>
                <a:lnTo>
                  <a:pt x="213" y="113"/>
                </a:lnTo>
                <a:lnTo>
                  <a:pt x="228" y="110"/>
                </a:lnTo>
                <a:lnTo>
                  <a:pt x="246" y="121"/>
                </a:lnTo>
                <a:lnTo>
                  <a:pt x="255" y="129"/>
                </a:lnTo>
                <a:lnTo>
                  <a:pt x="238" y="135"/>
                </a:lnTo>
                <a:lnTo>
                  <a:pt x="226" y="173"/>
                </a:lnTo>
                <a:lnTo>
                  <a:pt x="259" y="165"/>
                </a:lnTo>
                <a:lnTo>
                  <a:pt x="278" y="186"/>
                </a:lnTo>
                <a:lnTo>
                  <a:pt x="313" y="190"/>
                </a:lnTo>
                <a:lnTo>
                  <a:pt x="286" y="167"/>
                </a:lnTo>
                <a:lnTo>
                  <a:pt x="305" y="165"/>
                </a:lnTo>
                <a:lnTo>
                  <a:pt x="278" y="138"/>
                </a:lnTo>
                <a:lnTo>
                  <a:pt x="276" y="73"/>
                </a:lnTo>
                <a:lnTo>
                  <a:pt x="261" y="66"/>
                </a:lnTo>
                <a:lnTo>
                  <a:pt x="265" y="54"/>
                </a:lnTo>
                <a:lnTo>
                  <a:pt x="249" y="48"/>
                </a:lnTo>
                <a:lnTo>
                  <a:pt x="278" y="39"/>
                </a:lnTo>
                <a:lnTo>
                  <a:pt x="301" y="14"/>
                </a:lnTo>
                <a:lnTo>
                  <a:pt x="317" y="8"/>
                </a:lnTo>
                <a:lnTo>
                  <a:pt x="317" y="33"/>
                </a:lnTo>
                <a:lnTo>
                  <a:pt x="297" y="33"/>
                </a:lnTo>
                <a:lnTo>
                  <a:pt x="286" y="64"/>
                </a:lnTo>
                <a:lnTo>
                  <a:pt x="305" y="67"/>
                </a:lnTo>
                <a:lnTo>
                  <a:pt x="301" y="96"/>
                </a:lnTo>
                <a:lnTo>
                  <a:pt x="301" y="115"/>
                </a:lnTo>
                <a:lnTo>
                  <a:pt x="336" y="131"/>
                </a:lnTo>
                <a:lnTo>
                  <a:pt x="317" y="138"/>
                </a:lnTo>
                <a:lnTo>
                  <a:pt x="317" y="158"/>
                </a:lnTo>
                <a:lnTo>
                  <a:pt x="340" y="181"/>
                </a:lnTo>
                <a:lnTo>
                  <a:pt x="345" y="165"/>
                </a:lnTo>
                <a:lnTo>
                  <a:pt x="353" y="185"/>
                </a:lnTo>
                <a:lnTo>
                  <a:pt x="365" y="208"/>
                </a:lnTo>
                <a:lnTo>
                  <a:pt x="376" y="200"/>
                </a:lnTo>
                <a:lnTo>
                  <a:pt x="388" y="204"/>
                </a:lnTo>
                <a:lnTo>
                  <a:pt x="368" y="244"/>
                </a:lnTo>
                <a:lnTo>
                  <a:pt x="372" y="259"/>
                </a:lnTo>
                <a:lnTo>
                  <a:pt x="368" y="290"/>
                </a:lnTo>
                <a:lnTo>
                  <a:pt x="388" y="313"/>
                </a:lnTo>
                <a:lnTo>
                  <a:pt x="391" y="267"/>
                </a:lnTo>
                <a:lnTo>
                  <a:pt x="399" y="244"/>
                </a:lnTo>
                <a:lnTo>
                  <a:pt x="407" y="232"/>
                </a:lnTo>
                <a:lnTo>
                  <a:pt x="411" y="204"/>
                </a:lnTo>
                <a:lnTo>
                  <a:pt x="420" y="158"/>
                </a:lnTo>
                <a:lnTo>
                  <a:pt x="422" y="206"/>
                </a:lnTo>
                <a:lnTo>
                  <a:pt x="434" y="204"/>
                </a:lnTo>
                <a:lnTo>
                  <a:pt x="434" y="131"/>
                </a:lnTo>
                <a:lnTo>
                  <a:pt x="376" y="142"/>
                </a:lnTo>
                <a:lnTo>
                  <a:pt x="324" y="6"/>
                </a:lnTo>
                <a:lnTo>
                  <a:pt x="324" y="0"/>
                </a:lnTo>
                <a:close/>
              </a:path>
            </a:pathLst>
          </a:custGeom>
          <a:solidFill>
            <a:srgbClr val="0070C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3119" name="Freeform 174"/>
          <p:cNvSpPr>
            <a:spLocks/>
          </p:cNvSpPr>
          <p:nvPr/>
        </p:nvSpPr>
        <p:spPr bwMode="blackWhite">
          <a:xfrm>
            <a:off x="6680200" y="3309938"/>
            <a:ext cx="1446213" cy="649287"/>
          </a:xfrm>
          <a:custGeom>
            <a:avLst/>
            <a:gdLst>
              <a:gd name="T0" fmla="*/ 2147483647 w 829"/>
              <a:gd name="T1" fmla="*/ 2147483647 h 383"/>
              <a:gd name="T2" fmla="*/ 2147483647 w 829"/>
              <a:gd name="T3" fmla="*/ 2147483647 h 383"/>
              <a:gd name="T4" fmla="*/ 2147483647 w 829"/>
              <a:gd name="T5" fmla="*/ 2147483647 h 383"/>
              <a:gd name="T6" fmla="*/ 2147483647 w 829"/>
              <a:gd name="T7" fmla="*/ 2147483647 h 383"/>
              <a:gd name="T8" fmla="*/ 2147483647 w 829"/>
              <a:gd name="T9" fmla="*/ 2147483647 h 383"/>
              <a:gd name="T10" fmla="*/ 2147483647 w 829"/>
              <a:gd name="T11" fmla="*/ 2147483647 h 383"/>
              <a:gd name="T12" fmla="*/ 2147483647 w 829"/>
              <a:gd name="T13" fmla="*/ 2147483647 h 383"/>
              <a:gd name="T14" fmla="*/ 2147483647 w 829"/>
              <a:gd name="T15" fmla="*/ 2147483647 h 383"/>
              <a:gd name="T16" fmla="*/ 2147483647 w 829"/>
              <a:gd name="T17" fmla="*/ 2147483647 h 383"/>
              <a:gd name="T18" fmla="*/ 2147483647 w 829"/>
              <a:gd name="T19" fmla="*/ 2147483647 h 383"/>
              <a:gd name="T20" fmla="*/ 2147483647 w 829"/>
              <a:gd name="T21" fmla="*/ 2147483647 h 383"/>
              <a:gd name="T22" fmla="*/ 2147483647 w 829"/>
              <a:gd name="T23" fmla="*/ 2147483647 h 383"/>
              <a:gd name="T24" fmla="*/ 2147483647 w 829"/>
              <a:gd name="T25" fmla="*/ 2147483647 h 383"/>
              <a:gd name="T26" fmla="*/ 2147483647 w 829"/>
              <a:gd name="T27" fmla="*/ 2147483647 h 383"/>
              <a:gd name="T28" fmla="*/ 2147483647 w 829"/>
              <a:gd name="T29" fmla="*/ 2147483647 h 383"/>
              <a:gd name="T30" fmla="*/ 2147483647 w 829"/>
              <a:gd name="T31" fmla="*/ 2147483647 h 383"/>
              <a:gd name="T32" fmla="*/ 2147483647 w 829"/>
              <a:gd name="T33" fmla="*/ 2147483647 h 383"/>
              <a:gd name="T34" fmla="*/ 2147483647 w 829"/>
              <a:gd name="T35" fmla="*/ 2147483647 h 383"/>
              <a:gd name="T36" fmla="*/ 2147483647 w 829"/>
              <a:gd name="T37" fmla="*/ 2147483647 h 383"/>
              <a:gd name="T38" fmla="*/ 2147483647 w 829"/>
              <a:gd name="T39" fmla="*/ 2147483647 h 383"/>
              <a:gd name="T40" fmla="*/ 2147483647 w 829"/>
              <a:gd name="T41" fmla="*/ 2147483647 h 383"/>
              <a:gd name="T42" fmla="*/ 2147483647 w 829"/>
              <a:gd name="T43" fmla="*/ 2147483647 h 383"/>
              <a:gd name="T44" fmla="*/ 2147483647 w 829"/>
              <a:gd name="T45" fmla="*/ 2147483647 h 383"/>
              <a:gd name="T46" fmla="*/ 2147483647 w 829"/>
              <a:gd name="T47" fmla="*/ 0 h 383"/>
              <a:gd name="T48" fmla="*/ 2147483647 w 829"/>
              <a:gd name="T49" fmla="*/ 2147483647 h 383"/>
              <a:gd name="T50" fmla="*/ 2147483647 w 829"/>
              <a:gd name="T51" fmla="*/ 2147483647 h 383"/>
              <a:gd name="T52" fmla="*/ 2147483647 w 829"/>
              <a:gd name="T53" fmla="*/ 2147483647 h 383"/>
              <a:gd name="T54" fmla="*/ 2147483647 w 829"/>
              <a:gd name="T55" fmla="*/ 2147483647 h 383"/>
              <a:gd name="T56" fmla="*/ 2147483647 w 829"/>
              <a:gd name="T57" fmla="*/ 2147483647 h 383"/>
              <a:gd name="T58" fmla="*/ 2147483647 w 829"/>
              <a:gd name="T59" fmla="*/ 2147483647 h 383"/>
              <a:gd name="T60" fmla="*/ 2147483647 w 829"/>
              <a:gd name="T61" fmla="*/ 2147483647 h 383"/>
              <a:gd name="T62" fmla="*/ 2147483647 w 829"/>
              <a:gd name="T63" fmla="*/ 2147483647 h 3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29"/>
              <a:gd name="T97" fmla="*/ 0 h 383"/>
              <a:gd name="T98" fmla="*/ 829 w 829"/>
              <a:gd name="T99" fmla="*/ 383 h 3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29" h="383">
                <a:moveTo>
                  <a:pt x="0" y="336"/>
                </a:moveTo>
                <a:lnTo>
                  <a:pt x="75" y="326"/>
                </a:lnTo>
                <a:lnTo>
                  <a:pt x="150" y="311"/>
                </a:lnTo>
                <a:lnTo>
                  <a:pt x="184" y="307"/>
                </a:lnTo>
                <a:lnTo>
                  <a:pt x="196" y="289"/>
                </a:lnTo>
                <a:lnTo>
                  <a:pt x="317" y="278"/>
                </a:lnTo>
                <a:lnTo>
                  <a:pt x="324" y="289"/>
                </a:lnTo>
                <a:lnTo>
                  <a:pt x="347" y="286"/>
                </a:lnTo>
                <a:lnTo>
                  <a:pt x="366" y="297"/>
                </a:lnTo>
                <a:lnTo>
                  <a:pt x="480" y="293"/>
                </a:lnTo>
                <a:lnTo>
                  <a:pt x="593" y="383"/>
                </a:lnTo>
                <a:lnTo>
                  <a:pt x="639" y="368"/>
                </a:lnTo>
                <a:lnTo>
                  <a:pt x="650" y="357"/>
                </a:lnTo>
                <a:lnTo>
                  <a:pt x="650" y="334"/>
                </a:lnTo>
                <a:lnTo>
                  <a:pt x="681" y="282"/>
                </a:lnTo>
                <a:lnTo>
                  <a:pt x="712" y="270"/>
                </a:lnTo>
                <a:lnTo>
                  <a:pt x="712" y="247"/>
                </a:lnTo>
                <a:lnTo>
                  <a:pt x="745" y="247"/>
                </a:lnTo>
                <a:lnTo>
                  <a:pt x="792" y="218"/>
                </a:lnTo>
                <a:lnTo>
                  <a:pt x="779" y="201"/>
                </a:lnTo>
                <a:lnTo>
                  <a:pt x="758" y="217"/>
                </a:lnTo>
                <a:lnTo>
                  <a:pt x="721" y="218"/>
                </a:lnTo>
                <a:lnTo>
                  <a:pt x="712" y="203"/>
                </a:lnTo>
                <a:lnTo>
                  <a:pt x="758" y="195"/>
                </a:lnTo>
                <a:lnTo>
                  <a:pt x="768" y="178"/>
                </a:lnTo>
                <a:lnTo>
                  <a:pt x="760" y="169"/>
                </a:lnTo>
                <a:lnTo>
                  <a:pt x="733" y="174"/>
                </a:lnTo>
                <a:lnTo>
                  <a:pt x="697" y="155"/>
                </a:lnTo>
                <a:lnTo>
                  <a:pt x="748" y="149"/>
                </a:lnTo>
                <a:lnTo>
                  <a:pt x="746" y="140"/>
                </a:lnTo>
                <a:lnTo>
                  <a:pt x="762" y="138"/>
                </a:lnTo>
                <a:lnTo>
                  <a:pt x="769" y="155"/>
                </a:lnTo>
                <a:lnTo>
                  <a:pt x="806" y="149"/>
                </a:lnTo>
                <a:lnTo>
                  <a:pt x="829" y="111"/>
                </a:lnTo>
                <a:lnTo>
                  <a:pt x="806" y="84"/>
                </a:lnTo>
                <a:lnTo>
                  <a:pt x="798" y="111"/>
                </a:lnTo>
                <a:lnTo>
                  <a:pt x="783" y="84"/>
                </a:lnTo>
                <a:lnTo>
                  <a:pt x="760" y="96"/>
                </a:lnTo>
                <a:lnTo>
                  <a:pt x="748" y="80"/>
                </a:lnTo>
                <a:lnTo>
                  <a:pt x="693" y="115"/>
                </a:lnTo>
                <a:lnTo>
                  <a:pt x="693" y="99"/>
                </a:lnTo>
                <a:lnTo>
                  <a:pt x="745" y="73"/>
                </a:lnTo>
                <a:lnTo>
                  <a:pt x="745" y="61"/>
                </a:lnTo>
                <a:lnTo>
                  <a:pt x="764" y="57"/>
                </a:lnTo>
                <a:lnTo>
                  <a:pt x="775" y="38"/>
                </a:lnTo>
                <a:lnTo>
                  <a:pt x="800" y="50"/>
                </a:lnTo>
                <a:lnTo>
                  <a:pt x="775" y="5"/>
                </a:lnTo>
                <a:lnTo>
                  <a:pt x="773" y="0"/>
                </a:lnTo>
                <a:lnTo>
                  <a:pt x="652" y="32"/>
                </a:lnTo>
                <a:lnTo>
                  <a:pt x="649" y="40"/>
                </a:lnTo>
                <a:lnTo>
                  <a:pt x="234" y="109"/>
                </a:lnTo>
                <a:lnTo>
                  <a:pt x="238" y="117"/>
                </a:lnTo>
                <a:lnTo>
                  <a:pt x="242" y="132"/>
                </a:lnTo>
                <a:lnTo>
                  <a:pt x="219" y="132"/>
                </a:lnTo>
                <a:lnTo>
                  <a:pt x="219" y="163"/>
                </a:lnTo>
                <a:lnTo>
                  <a:pt x="192" y="170"/>
                </a:lnTo>
                <a:lnTo>
                  <a:pt x="173" y="197"/>
                </a:lnTo>
                <a:lnTo>
                  <a:pt x="142" y="197"/>
                </a:lnTo>
                <a:lnTo>
                  <a:pt x="127" y="236"/>
                </a:lnTo>
                <a:lnTo>
                  <a:pt x="69" y="259"/>
                </a:lnTo>
                <a:lnTo>
                  <a:pt x="65" y="274"/>
                </a:lnTo>
                <a:lnTo>
                  <a:pt x="34" y="286"/>
                </a:lnTo>
                <a:lnTo>
                  <a:pt x="34" y="301"/>
                </a:lnTo>
                <a:lnTo>
                  <a:pt x="11" y="309"/>
                </a:lnTo>
                <a:lnTo>
                  <a:pt x="0" y="336"/>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grpSp>
        <p:nvGrpSpPr>
          <p:cNvPr id="6" name="Group 175"/>
          <p:cNvGrpSpPr>
            <a:grpSpLocks/>
          </p:cNvGrpSpPr>
          <p:nvPr/>
        </p:nvGrpSpPr>
        <p:grpSpPr bwMode="auto">
          <a:xfrm>
            <a:off x="6853463" y="3776659"/>
            <a:ext cx="876296" cy="700088"/>
            <a:chOff x="4222" y="2400"/>
            <a:chExt cx="486" cy="368"/>
          </a:xfrm>
          <a:solidFill>
            <a:srgbClr val="00CC00"/>
          </a:solidFill>
        </p:grpSpPr>
        <p:sp>
          <p:nvSpPr>
            <p:cNvPr id="60516" name="Freeform 176"/>
            <p:cNvSpPr>
              <a:spLocks/>
            </p:cNvSpPr>
            <p:nvPr/>
          </p:nvSpPr>
          <p:spPr bwMode="blackWhite">
            <a:xfrm>
              <a:off x="4222" y="2400"/>
              <a:ext cx="486" cy="368"/>
            </a:xfrm>
            <a:custGeom>
              <a:avLst/>
              <a:gdLst>
                <a:gd name="T0" fmla="*/ 43 w 486"/>
                <a:gd name="T1" fmla="*/ 33 h 368"/>
                <a:gd name="T2" fmla="*/ 0 w 486"/>
                <a:gd name="T3" fmla="*/ 63 h 368"/>
                <a:gd name="T4" fmla="*/ 0 w 486"/>
                <a:gd name="T5" fmla="*/ 94 h 368"/>
                <a:gd name="T6" fmla="*/ 50 w 486"/>
                <a:gd name="T7" fmla="*/ 113 h 368"/>
                <a:gd name="T8" fmla="*/ 58 w 486"/>
                <a:gd name="T9" fmla="*/ 157 h 368"/>
                <a:gd name="T10" fmla="*/ 94 w 486"/>
                <a:gd name="T11" fmla="*/ 157 h 368"/>
                <a:gd name="T12" fmla="*/ 121 w 486"/>
                <a:gd name="T13" fmla="*/ 192 h 368"/>
                <a:gd name="T14" fmla="*/ 148 w 486"/>
                <a:gd name="T15" fmla="*/ 196 h 368"/>
                <a:gd name="T16" fmla="*/ 152 w 486"/>
                <a:gd name="T17" fmla="*/ 211 h 368"/>
                <a:gd name="T18" fmla="*/ 181 w 486"/>
                <a:gd name="T19" fmla="*/ 224 h 368"/>
                <a:gd name="T20" fmla="*/ 196 w 486"/>
                <a:gd name="T21" fmla="*/ 259 h 368"/>
                <a:gd name="T22" fmla="*/ 215 w 486"/>
                <a:gd name="T23" fmla="*/ 263 h 368"/>
                <a:gd name="T24" fmla="*/ 238 w 486"/>
                <a:gd name="T25" fmla="*/ 290 h 368"/>
                <a:gd name="T26" fmla="*/ 279 w 486"/>
                <a:gd name="T27" fmla="*/ 368 h 368"/>
                <a:gd name="T28" fmla="*/ 302 w 486"/>
                <a:gd name="T29" fmla="*/ 349 h 368"/>
                <a:gd name="T30" fmla="*/ 306 w 486"/>
                <a:gd name="T31" fmla="*/ 286 h 368"/>
                <a:gd name="T32" fmla="*/ 344 w 486"/>
                <a:gd name="T33" fmla="*/ 286 h 368"/>
                <a:gd name="T34" fmla="*/ 355 w 486"/>
                <a:gd name="T35" fmla="*/ 282 h 368"/>
                <a:gd name="T36" fmla="*/ 373 w 486"/>
                <a:gd name="T37" fmla="*/ 286 h 368"/>
                <a:gd name="T38" fmla="*/ 396 w 486"/>
                <a:gd name="T39" fmla="*/ 263 h 368"/>
                <a:gd name="T40" fmla="*/ 403 w 486"/>
                <a:gd name="T41" fmla="*/ 240 h 368"/>
                <a:gd name="T42" fmla="*/ 426 w 486"/>
                <a:gd name="T43" fmla="*/ 228 h 368"/>
                <a:gd name="T44" fmla="*/ 424 w 486"/>
                <a:gd name="T45" fmla="*/ 205 h 368"/>
                <a:gd name="T46" fmla="*/ 438 w 486"/>
                <a:gd name="T47" fmla="*/ 215 h 368"/>
                <a:gd name="T48" fmla="*/ 457 w 486"/>
                <a:gd name="T49" fmla="*/ 142 h 368"/>
                <a:gd name="T50" fmla="*/ 486 w 486"/>
                <a:gd name="T51" fmla="*/ 105 h 368"/>
                <a:gd name="T52" fmla="*/ 373 w 486"/>
                <a:gd name="T53" fmla="*/ 15 h 368"/>
                <a:gd name="T54" fmla="*/ 259 w 486"/>
                <a:gd name="T55" fmla="*/ 19 h 368"/>
                <a:gd name="T56" fmla="*/ 240 w 486"/>
                <a:gd name="T57" fmla="*/ 8 h 368"/>
                <a:gd name="T58" fmla="*/ 217 w 486"/>
                <a:gd name="T59" fmla="*/ 11 h 368"/>
                <a:gd name="T60" fmla="*/ 210 w 486"/>
                <a:gd name="T61" fmla="*/ 0 h 368"/>
                <a:gd name="T62" fmla="*/ 89 w 486"/>
                <a:gd name="T63" fmla="*/ 11 h 368"/>
                <a:gd name="T64" fmla="*/ 77 w 486"/>
                <a:gd name="T65" fmla="*/ 29 h 368"/>
                <a:gd name="T66" fmla="*/ 43 w 486"/>
                <a:gd name="T67" fmla="*/ 33 h 3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6"/>
                <a:gd name="T103" fmla="*/ 0 h 368"/>
                <a:gd name="T104" fmla="*/ 486 w 486"/>
                <a:gd name="T105" fmla="*/ 368 h 3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6" h="368">
                  <a:moveTo>
                    <a:pt x="43" y="33"/>
                  </a:moveTo>
                  <a:lnTo>
                    <a:pt x="0" y="63"/>
                  </a:lnTo>
                  <a:lnTo>
                    <a:pt x="0" y="94"/>
                  </a:lnTo>
                  <a:lnTo>
                    <a:pt x="50" y="113"/>
                  </a:lnTo>
                  <a:lnTo>
                    <a:pt x="58" y="157"/>
                  </a:lnTo>
                  <a:lnTo>
                    <a:pt x="94" y="157"/>
                  </a:lnTo>
                  <a:lnTo>
                    <a:pt x="121" y="192"/>
                  </a:lnTo>
                  <a:lnTo>
                    <a:pt x="148" y="196"/>
                  </a:lnTo>
                  <a:lnTo>
                    <a:pt x="152" y="211"/>
                  </a:lnTo>
                  <a:lnTo>
                    <a:pt x="181" y="224"/>
                  </a:lnTo>
                  <a:lnTo>
                    <a:pt x="196" y="259"/>
                  </a:lnTo>
                  <a:lnTo>
                    <a:pt x="215" y="263"/>
                  </a:lnTo>
                  <a:lnTo>
                    <a:pt x="238" y="290"/>
                  </a:lnTo>
                  <a:lnTo>
                    <a:pt x="279" y="368"/>
                  </a:lnTo>
                  <a:lnTo>
                    <a:pt x="302" y="349"/>
                  </a:lnTo>
                  <a:lnTo>
                    <a:pt x="306" y="286"/>
                  </a:lnTo>
                  <a:lnTo>
                    <a:pt x="344" y="286"/>
                  </a:lnTo>
                  <a:lnTo>
                    <a:pt x="355" y="282"/>
                  </a:lnTo>
                  <a:lnTo>
                    <a:pt x="373" y="286"/>
                  </a:lnTo>
                  <a:lnTo>
                    <a:pt x="396" y="263"/>
                  </a:lnTo>
                  <a:lnTo>
                    <a:pt x="403" y="240"/>
                  </a:lnTo>
                  <a:lnTo>
                    <a:pt x="426" y="228"/>
                  </a:lnTo>
                  <a:lnTo>
                    <a:pt x="424" y="205"/>
                  </a:lnTo>
                  <a:lnTo>
                    <a:pt x="438" y="215"/>
                  </a:lnTo>
                  <a:lnTo>
                    <a:pt x="457" y="142"/>
                  </a:lnTo>
                  <a:lnTo>
                    <a:pt x="486" y="105"/>
                  </a:lnTo>
                  <a:lnTo>
                    <a:pt x="373" y="15"/>
                  </a:lnTo>
                  <a:lnTo>
                    <a:pt x="259" y="19"/>
                  </a:lnTo>
                  <a:lnTo>
                    <a:pt x="240" y="8"/>
                  </a:lnTo>
                  <a:lnTo>
                    <a:pt x="217" y="11"/>
                  </a:lnTo>
                  <a:lnTo>
                    <a:pt x="210" y="0"/>
                  </a:lnTo>
                  <a:lnTo>
                    <a:pt x="89" y="11"/>
                  </a:lnTo>
                  <a:lnTo>
                    <a:pt x="77" y="29"/>
                  </a:lnTo>
                  <a:lnTo>
                    <a:pt x="43" y="33"/>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517" name="Freeform 177"/>
            <p:cNvSpPr>
              <a:spLocks/>
            </p:cNvSpPr>
            <p:nvPr/>
          </p:nvSpPr>
          <p:spPr bwMode="blackWhite">
            <a:xfrm>
              <a:off x="4531" y="2697"/>
              <a:ext cx="52" cy="25"/>
            </a:xfrm>
            <a:custGeom>
              <a:avLst/>
              <a:gdLst>
                <a:gd name="T0" fmla="*/ 0 w 52"/>
                <a:gd name="T1" fmla="*/ 6 h 25"/>
                <a:gd name="T2" fmla="*/ 33 w 52"/>
                <a:gd name="T3" fmla="*/ 0 h 25"/>
                <a:gd name="T4" fmla="*/ 52 w 52"/>
                <a:gd name="T5" fmla="*/ 20 h 25"/>
                <a:gd name="T6" fmla="*/ 44 w 52"/>
                <a:gd name="T7" fmla="*/ 25 h 25"/>
                <a:gd name="T8" fmla="*/ 18 w 52"/>
                <a:gd name="T9" fmla="*/ 22 h 25"/>
                <a:gd name="T10" fmla="*/ 0 w 52"/>
                <a:gd name="T11" fmla="*/ 22 h 25"/>
                <a:gd name="T12" fmla="*/ 0 w 52"/>
                <a:gd name="T13" fmla="*/ 6 h 25"/>
                <a:gd name="T14" fmla="*/ 0 60000 65536"/>
                <a:gd name="T15" fmla="*/ 0 60000 65536"/>
                <a:gd name="T16" fmla="*/ 0 60000 65536"/>
                <a:gd name="T17" fmla="*/ 0 60000 65536"/>
                <a:gd name="T18" fmla="*/ 0 60000 65536"/>
                <a:gd name="T19" fmla="*/ 0 60000 65536"/>
                <a:gd name="T20" fmla="*/ 0 60000 65536"/>
                <a:gd name="T21" fmla="*/ 0 w 52"/>
                <a:gd name="T22" fmla="*/ 0 h 25"/>
                <a:gd name="T23" fmla="*/ 52 w 52"/>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25">
                  <a:moveTo>
                    <a:pt x="0" y="6"/>
                  </a:moveTo>
                  <a:lnTo>
                    <a:pt x="33" y="0"/>
                  </a:lnTo>
                  <a:lnTo>
                    <a:pt x="52" y="20"/>
                  </a:lnTo>
                  <a:lnTo>
                    <a:pt x="44" y="25"/>
                  </a:lnTo>
                  <a:lnTo>
                    <a:pt x="18" y="22"/>
                  </a:lnTo>
                  <a:lnTo>
                    <a:pt x="0" y="22"/>
                  </a:lnTo>
                  <a:lnTo>
                    <a:pt x="0" y="6"/>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grpSp>
      <p:sp>
        <p:nvSpPr>
          <p:cNvPr id="2093" name="Freeform 178"/>
          <p:cNvSpPr>
            <a:spLocks/>
          </p:cNvSpPr>
          <p:nvPr/>
        </p:nvSpPr>
        <p:spPr bwMode="blackWhite">
          <a:xfrm>
            <a:off x="6497638" y="3829050"/>
            <a:ext cx="874712" cy="1049338"/>
          </a:xfrm>
          <a:custGeom>
            <a:avLst/>
            <a:gdLst>
              <a:gd name="T0" fmla="*/ 2147483647 w 524"/>
              <a:gd name="T1" fmla="*/ 0 h 543"/>
              <a:gd name="T2" fmla="*/ 2147483647 w 524"/>
              <a:gd name="T3" fmla="*/ 2147483647 h 543"/>
              <a:gd name="T4" fmla="*/ 2147483647 w 524"/>
              <a:gd name="T5" fmla="*/ 2147483647 h 543"/>
              <a:gd name="T6" fmla="*/ 2147483647 w 524"/>
              <a:gd name="T7" fmla="*/ 2147483647 h 543"/>
              <a:gd name="T8" fmla="*/ 2147483647 w 524"/>
              <a:gd name="T9" fmla="*/ 2147483647 h 543"/>
              <a:gd name="T10" fmla="*/ 2147483647 w 524"/>
              <a:gd name="T11" fmla="*/ 2147483647 h 543"/>
              <a:gd name="T12" fmla="*/ 2147483647 w 524"/>
              <a:gd name="T13" fmla="*/ 2147483647 h 543"/>
              <a:gd name="T14" fmla="*/ 2147483647 w 524"/>
              <a:gd name="T15" fmla="*/ 2147483647 h 543"/>
              <a:gd name="T16" fmla="*/ 2147483647 w 524"/>
              <a:gd name="T17" fmla="*/ 2147483647 h 543"/>
              <a:gd name="T18" fmla="*/ 2147483647 w 524"/>
              <a:gd name="T19" fmla="*/ 2147483647 h 543"/>
              <a:gd name="T20" fmla="*/ 2147483647 w 524"/>
              <a:gd name="T21" fmla="*/ 2147483647 h 543"/>
              <a:gd name="T22" fmla="*/ 2147483647 w 524"/>
              <a:gd name="T23" fmla="*/ 2147483647 h 543"/>
              <a:gd name="T24" fmla="*/ 2147483647 w 524"/>
              <a:gd name="T25" fmla="*/ 2147483647 h 543"/>
              <a:gd name="T26" fmla="*/ 2147483647 w 524"/>
              <a:gd name="T27" fmla="*/ 2147483647 h 543"/>
              <a:gd name="T28" fmla="*/ 2147483647 w 524"/>
              <a:gd name="T29" fmla="*/ 2147483647 h 543"/>
              <a:gd name="T30" fmla="*/ 2147483647 w 524"/>
              <a:gd name="T31" fmla="*/ 2147483647 h 543"/>
              <a:gd name="T32" fmla="*/ 2147483647 w 524"/>
              <a:gd name="T33" fmla="*/ 2147483647 h 543"/>
              <a:gd name="T34" fmla="*/ 2147483647 w 524"/>
              <a:gd name="T35" fmla="*/ 2147483647 h 543"/>
              <a:gd name="T36" fmla="*/ 2147483647 w 524"/>
              <a:gd name="T37" fmla="*/ 2147483647 h 543"/>
              <a:gd name="T38" fmla="*/ 2147483647 w 524"/>
              <a:gd name="T39" fmla="*/ 2147483647 h 543"/>
              <a:gd name="T40" fmla="*/ 2147483647 w 524"/>
              <a:gd name="T41" fmla="*/ 2147483647 h 543"/>
              <a:gd name="T42" fmla="*/ 2147483647 w 524"/>
              <a:gd name="T43" fmla="*/ 2147483647 h 543"/>
              <a:gd name="T44" fmla="*/ 2147483647 w 524"/>
              <a:gd name="T45" fmla="*/ 2147483647 h 543"/>
              <a:gd name="T46" fmla="*/ 2147483647 w 524"/>
              <a:gd name="T47" fmla="*/ 2147483647 h 543"/>
              <a:gd name="T48" fmla="*/ 2147483647 w 524"/>
              <a:gd name="T49" fmla="*/ 2147483647 h 543"/>
              <a:gd name="T50" fmla="*/ 2147483647 w 524"/>
              <a:gd name="T51" fmla="*/ 2147483647 h 543"/>
              <a:gd name="T52" fmla="*/ 2147483647 w 524"/>
              <a:gd name="T53" fmla="*/ 2147483647 h 543"/>
              <a:gd name="T54" fmla="*/ 2147483647 w 524"/>
              <a:gd name="T55" fmla="*/ 2147483647 h 543"/>
              <a:gd name="T56" fmla="*/ 2147483647 w 524"/>
              <a:gd name="T57" fmla="*/ 2147483647 h 543"/>
              <a:gd name="T58" fmla="*/ 2147483647 w 524"/>
              <a:gd name="T59" fmla="*/ 2147483647 h 543"/>
              <a:gd name="T60" fmla="*/ 2147483647 w 524"/>
              <a:gd name="T61" fmla="*/ 2147483647 h 543"/>
              <a:gd name="T62" fmla="*/ 2147483647 w 524"/>
              <a:gd name="T63" fmla="*/ 2147483647 h 543"/>
              <a:gd name="T64" fmla="*/ 2147483647 w 524"/>
              <a:gd name="T65" fmla="*/ 2147483647 h 543"/>
              <a:gd name="T66" fmla="*/ 2147483647 w 524"/>
              <a:gd name="T67" fmla="*/ 2147483647 h 543"/>
              <a:gd name="T68" fmla="*/ 2147483647 w 524"/>
              <a:gd name="T69" fmla="*/ 2147483647 h 543"/>
              <a:gd name="T70" fmla="*/ 2147483647 w 524"/>
              <a:gd name="T71" fmla="*/ 2147483647 h 543"/>
              <a:gd name="T72" fmla="*/ 2147483647 w 524"/>
              <a:gd name="T73" fmla="*/ 2147483647 h 543"/>
              <a:gd name="T74" fmla="*/ 2147483647 w 524"/>
              <a:gd name="T75" fmla="*/ 2147483647 h 543"/>
              <a:gd name="T76" fmla="*/ 2147483647 w 524"/>
              <a:gd name="T77" fmla="*/ 2147483647 h 543"/>
              <a:gd name="T78" fmla="*/ 0 w 524"/>
              <a:gd name="T79" fmla="*/ 2147483647 h 543"/>
              <a:gd name="T80" fmla="*/ 2147483647 w 524"/>
              <a:gd name="T81" fmla="*/ 2147483647 h 543"/>
              <a:gd name="T82" fmla="*/ 2147483647 w 524"/>
              <a:gd name="T83" fmla="*/ 2147483647 h 543"/>
              <a:gd name="T84" fmla="*/ 2147483647 w 524"/>
              <a:gd name="T85" fmla="*/ 0 h 5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4"/>
              <a:gd name="T130" fmla="*/ 0 h 543"/>
              <a:gd name="T131" fmla="*/ 524 w 524"/>
              <a:gd name="T132" fmla="*/ 543 h 5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4" h="543">
                <a:moveTo>
                  <a:pt x="258" y="0"/>
                </a:moveTo>
                <a:lnTo>
                  <a:pt x="215" y="30"/>
                </a:lnTo>
                <a:lnTo>
                  <a:pt x="215" y="61"/>
                </a:lnTo>
                <a:lnTo>
                  <a:pt x="265" y="80"/>
                </a:lnTo>
                <a:lnTo>
                  <a:pt x="273" y="124"/>
                </a:lnTo>
                <a:lnTo>
                  <a:pt x="309" y="124"/>
                </a:lnTo>
                <a:lnTo>
                  <a:pt x="336" y="159"/>
                </a:lnTo>
                <a:lnTo>
                  <a:pt x="363" y="163"/>
                </a:lnTo>
                <a:lnTo>
                  <a:pt x="367" y="178"/>
                </a:lnTo>
                <a:lnTo>
                  <a:pt x="396" y="191"/>
                </a:lnTo>
                <a:lnTo>
                  <a:pt x="411" y="226"/>
                </a:lnTo>
                <a:lnTo>
                  <a:pt x="430" y="230"/>
                </a:lnTo>
                <a:lnTo>
                  <a:pt x="453" y="257"/>
                </a:lnTo>
                <a:lnTo>
                  <a:pt x="496" y="335"/>
                </a:lnTo>
                <a:lnTo>
                  <a:pt x="524" y="351"/>
                </a:lnTo>
                <a:lnTo>
                  <a:pt x="509" y="362"/>
                </a:lnTo>
                <a:lnTo>
                  <a:pt x="486" y="358"/>
                </a:lnTo>
                <a:lnTo>
                  <a:pt x="486" y="391"/>
                </a:lnTo>
                <a:lnTo>
                  <a:pt x="461" y="395"/>
                </a:lnTo>
                <a:lnTo>
                  <a:pt x="476" y="433"/>
                </a:lnTo>
                <a:lnTo>
                  <a:pt x="453" y="445"/>
                </a:lnTo>
                <a:lnTo>
                  <a:pt x="482" y="464"/>
                </a:lnTo>
                <a:lnTo>
                  <a:pt x="465" y="474"/>
                </a:lnTo>
                <a:lnTo>
                  <a:pt x="473" y="512"/>
                </a:lnTo>
                <a:lnTo>
                  <a:pt x="423" y="497"/>
                </a:lnTo>
                <a:lnTo>
                  <a:pt x="407" y="508"/>
                </a:lnTo>
                <a:lnTo>
                  <a:pt x="411" y="543"/>
                </a:lnTo>
                <a:lnTo>
                  <a:pt x="392" y="543"/>
                </a:lnTo>
                <a:lnTo>
                  <a:pt x="380" y="527"/>
                </a:lnTo>
                <a:lnTo>
                  <a:pt x="129" y="539"/>
                </a:lnTo>
                <a:lnTo>
                  <a:pt x="114" y="524"/>
                </a:lnTo>
                <a:lnTo>
                  <a:pt x="91" y="522"/>
                </a:lnTo>
                <a:lnTo>
                  <a:pt x="70" y="456"/>
                </a:lnTo>
                <a:lnTo>
                  <a:pt x="85" y="395"/>
                </a:lnTo>
                <a:lnTo>
                  <a:pt x="73" y="364"/>
                </a:lnTo>
                <a:lnTo>
                  <a:pt x="93" y="318"/>
                </a:lnTo>
                <a:lnTo>
                  <a:pt x="58" y="291"/>
                </a:lnTo>
                <a:lnTo>
                  <a:pt x="62" y="249"/>
                </a:lnTo>
                <a:lnTo>
                  <a:pt x="43" y="238"/>
                </a:lnTo>
                <a:lnTo>
                  <a:pt x="0" y="40"/>
                </a:lnTo>
                <a:lnTo>
                  <a:pt x="108" y="25"/>
                </a:lnTo>
                <a:lnTo>
                  <a:pt x="183" y="15"/>
                </a:lnTo>
                <a:lnTo>
                  <a:pt x="258" y="0"/>
                </a:lnTo>
                <a:close/>
              </a:path>
            </a:pathLst>
          </a:custGeom>
          <a:solidFill>
            <a:srgbClr val="0070C0"/>
          </a:solidFill>
          <a:ln w="9525">
            <a:solidFill>
              <a:schemeClr val="tx1"/>
            </a:solidFill>
            <a:miter lim="800000"/>
            <a:headEnd/>
            <a:tailEnd/>
          </a:ln>
        </p:spPr>
        <p:txBody>
          <a:bodyPr wrap="none" anchor="ctr"/>
          <a:lstStyle/>
          <a:p>
            <a:pPr eaLnBrk="0" hangingPunct="0"/>
            <a:endParaRPr lang="en-US" b="1">
              <a:latin typeface="Calibri" pitchFamily="34" charset="0"/>
            </a:endParaRPr>
          </a:p>
        </p:txBody>
      </p:sp>
      <p:sp>
        <p:nvSpPr>
          <p:cNvPr id="3122" name="Freeform 179"/>
          <p:cNvSpPr>
            <a:spLocks/>
          </p:cNvSpPr>
          <p:nvPr/>
        </p:nvSpPr>
        <p:spPr bwMode="blackWhite">
          <a:xfrm>
            <a:off x="6210300" y="4794250"/>
            <a:ext cx="1463675" cy="1154113"/>
          </a:xfrm>
          <a:custGeom>
            <a:avLst/>
            <a:gdLst>
              <a:gd name="T0" fmla="*/ 0 w 863"/>
              <a:gd name="T1" fmla="*/ 2147483647 h 681"/>
              <a:gd name="T2" fmla="*/ 2147483647 w 863"/>
              <a:gd name="T3" fmla="*/ 2147483647 h 681"/>
              <a:gd name="T4" fmla="*/ 2147483647 w 863"/>
              <a:gd name="T5" fmla="*/ 2147483647 h 681"/>
              <a:gd name="T6" fmla="*/ 2147483647 w 863"/>
              <a:gd name="T7" fmla="*/ 2147483647 h 681"/>
              <a:gd name="T8" fmla="*/ 2147483647 w 863"/>
              <a:gd name="T9" fmla="*/ 2147483647 h 681"/>
              <a:gd name="T10" fmla="*/ 2147483647 w 863"/>
              <a:gd name="T11" fmla="*/ 2147483647 h 681"/>
              <a:gd name="T12" fmla="*/ 2147483647 w 863"/>
              <a:gd name="T13" fmla="*/ 2147483647 h 681"/>
              <a:gd name="T14" fmla="*/ 2147483647 w 863"/>
              <a:gd name="T15" fmla="*/ 2147483647 h 681"/>
              <a:gd name="T16" fmla="*/ 2147483647 w 863"/>
              <a:gd name="T17" fmla="*/ 2147483647 h 681"/>
              <a:gd name="T18" fmla="*/ 2147483647 w 863"/>
              <a:gd name="T19" fmla="*/ 2147483647 h 681"/>
              <a:gd name="T20" fmla="*/ 2147483647 w 863"/>
              <a:gd name="T21" fmla="*/ 2147483647 h 681"/>
              <a:gd name="T22" fmla="*/ 2147483647 w 863"/>
              <a:gd name="T23" fmla="*/ 2147483647 h 681"/>
              <a:gd name="T24" fmla="*/ 2147483647 w 863"/>
              <a:gd name="T25" fmla="*/ 2147483647 h 681"/>
              <a:gd name="T26" fmla="*/ 2147483647 w 863"/>
              <a:gd name="T27" fmla="*/ 2147483647 h 681"/>
              <a:gd name="T28" fmla="*/ 2147483647 w 863"/>
              <a:gd name="T29" fmla="*/ 2147483647 h 681"/>
              <a:gd name="T30" fmla="*/ 2147483647 w 863"/>
              <a:gd name="T31" fmla="*/ 2147483647 h 681"/>
              <a:gd name="T32" fmla="*/ 2147483647 w 863"/>
              <a:gd name="T33" fmla="*/ 2147483647 h 681"/>
              <a:gd name="T34" fmla="*/ 2147483647 w 863"/>
              <a:gd name="T35" fmla="*/ 2147483647 h 681"/>
              <a:gd name="T36" fmla="*/ 2147483647 w 863"/>
              <a:gd name="T37" fmla="*/ 2147483647 h 681"/>
              <a:gd name="T38" fmla="*/ 2147483647 w 863"/>
              <a:gd name="T39" fmla="*/ 2147483647 h 681"/>
              <a:gd name="T40" fmla="*/ 2147483647 w 863"/>
              <a:gd name="T41" fmla="*/ 2147483647 h 681"/>
              <a:gd name="T42" fmla="*/ 2147483647 w 863"/>
              <a:gd name="T43" fmla="*/ 2147483647 h 681"/>
              <a:gd name="T44" fmla="*/ 2147483647 w 863"/>
              <a:gd name="T45" fmla="*/ 2147483647 h 681"/>
              <a:gd name="T46" fmla="*/ 2147483647 w 863"/>
              <a:gd name="T47" fmla="*/ 2147483647 h 681"/>
              <a:gd name="T48" fmla="*/ 2147483647 w 863"/>
              <a:gd name="T49" fmla="*/ 2147483647 h 681"/>
              <a:gd name="T50" fmla="*/ 2147483647 w 863"/>
              <a:gd name="T51" fmla="*/ 2147483647 h 681"/>
              <a:gd name="T52" fmla="*/ 2147483647 w 863"/>
              <a:gd name="T53" fmla="*/ 2147483647 h 681"/>
              <a:gd name="T54" fmla="*/ 2147483647 w 863"/>
              <a:gd name="T55" fmla="*/ 2147483647 h 681"/>
              <a:gd name="T56" fmla="*/ 2147483647 w 863"/>
              <a:gd name="T57" fmla="*/ 2147483647 h 681"/>
              <a:gd name="T58" fmla="*/ 2147483647 w 863"/>
              <a:gd name="T59" fmla="*/ 2147483647 h 681"/>
              <a:gd name="T60" fmla="*/ 2147483647 w 863"/>
              <a:gd name="T61" fmla="*/ 2147483647 h 681"/>
              <a:gd name="T62" fmla="*/ 2147483647 w 863"/>
              <a:gd name="T63" fmla="*/ 2147483647 h 681"/>
              <a:gd name="T64" fmla="*/ 2147483647 w 863"/>
              <a:gd name="T65" fmla="*/ 2147483647 h 681"/>
              <a:gd name="T66" fmla="*/ 2147483647 w 863"/>
              <a:gd name="T67" fmla="*/ 2147483647 h 681"/>
              <a:gd name="T68" fmla="*/ 2147483647 w 863"/>
              <a:gd name="T69" fmla="*/ 2147483647 h 681"/>
              <a:gd name="T70" fmla="*/ 2147483647 w 863"/>
              <a:gd name="T71" fmla="*/ 2147483647 h 681"/>
              <a:gd name="T72" fmla="*/ 2147483647 w 863"/>
              <a:gd name="T73" fmla="*/ 2147483647 h 681"/>
              <a:gd name="T74" fmla="*/ 2147483647 w 863"/>
              <a:gd name="T75" fmla="*/ 2147483647 h 681"/>
              <a:gd name="T76" fmla="*/ 2147483647 w 863"/>
              <a:gd name="T77" fmla="*/ 2147483647 h 6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3"/>
              <a:gd name="T118" fmla="*/ 0 h 681"/>
              <a:gd name="T119" fmla="*/ 863 w 863"/>
              <a:gd name="T120" fmla="*/ 681 h 6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3" h="681">
                <a:moveTo>
                  <a:pt x="261" y="25"/>
                </a:moveTo>
                <a:lnTo>
                  <a:pt x="0" y="38"/>
                </a:lnTo>
                <a:lnTo>
                  <a:pt x="17" y="67"/>
                </a:lnTo>
                <a:lnTo>
                  <a:pt x="32" y="75"/>
                </a:lnTo>
                <a:lnTo>
                  <a:pt x="30" y="105"/>
                </a:lnTo>
                <a:lnTo>
                  <a:pt x="11" y="123"/>
                </a:lnTo>
                <a:lnTo>
                  <a:pt x="15" y="132"/>
                </a:lnTo>
                <a:lnTo>
                  <a:pt x="53" y="123"/>
                </a:lnTo>
                <a:lnTo>
                  <a:pt x="73" y="90"/>
                </a:lnTo>
                <a:lnTo>
                  <a:pt x="88" y="111"/>
                </a:lnTo>
                <a:lnTo>
                  <a:pt x="126" y="90"/>
                </a:lnTo>
                <a:lnTo>
                  <a:pt x="159" y="94"/>
                </a:lnTo>
                <a:lnTo>
                  <a:pt x="142" y="109"/>
                </a:lnTo>
                <a:lnTo>
                  <a:pt x="174" y="115"/>
                </a:lnTo>
                <a:lnTo>
                  <a:pt x="201" y="128"/>
                </a:lnTo>
                <a:lnTo>
                  <a:pt x="197" y="109"/>
                </a:lnTo>
                <a:lnTo>
                  <a:pt x="228" y="105"/>
                </a:lnTo>
                <a:lnTo>
                  <a:pt x="224" y="128"/>
                </a:lnTo>
                <a:lnTo>
                  <a:pt x="241" y="146"/>
                </a:lnTo>
                <a:lnTo>
                  <a:pt x="253" y="174"/>
                </a:lnTo>
                <a:lnTo>
                  <a:pt x="280" y="172"/>
                </a:lnTo>
                <a:lnTo>
                  <a:pt x="287" y="161"/>
                </a:lnTo>
                <a:lnTo>
                  <a:pt x="312" y="163"/>
                </a:lnTo>
                <a:lnTo>
                  <a:pt x="330" y="147"/>
                </a:lnTo>
                <a:lnTo>
                  <a:pt x="353" y="146"/>
                </a:lnTo>
                <a:lnTo>
                  <a:pt x="353" y="124"/>
                </a:lnTo>
                <a:lnTo>
                  <a:pt x="387" y="115"/>
                </a:lnTo>
                <a:lnTo>
                  <a:pt x="435" y="136"/>
                </a:lnTo>
                <a:lnTo>
                  <a:pt x="464" y="182"/>
                </a:lnTo>
                <a:lnTo>
                  <a:pt x="501" y="195"/>
                </a:lnTo>
                <a:lnTo>
                  <a:pt x="504" y="215"/>
                </a:lnTo>
                <a:lnTo>
                  <a:pt x="529" y="215"/>
                </a:lnTo>
                <a:lnTo>
                  <a:pt x="545" y="234"/>
                </a:lnTo>
                <a:lnTo>
                  <a:pt x="541" y="351"/>
                </a:lnTo>
                <a:lnTo>
                  <a:pt x="562" y="391"/>
                </a:lnTo>
                <a:lnTo>
                  <a:pt x="564" y="353"/>
                </a:lnTo>
                <a:lnTo>
                  <a:pt x="583" y="395"/>
                </a:lnTo>
                <a:lnTo>
                  <a:pt x="573" y="399"/>
                </a:lnTo>
                <a:lnTo>
                  <a:pt x="583" y="443"/>
                </a:lnTo>
                <a:lnTo>
                  <a:pt x="627" y="497"/>
                </a:lnTo>
                <a:lnTo>
                  <a:pt x="623" y="468"/>
                </a:lnTo>
                <a:lnTo>
                  <a:pt x="643" y="474"/>
                </a:lnTo>
                <a:lnTo>
                  <a:pt x="648" y="520"/>
                </a:lnTo>
                <a:lnTo>
                  <a:pt x="666" y="520"/>
                </a:lnTo>
                <a:lnTo>
                  <a:pt x="691" y="585"/>
                </a:lnTo>
                <a:lnTo>
                  <a:pt x="717" y="602"/>
                </a:lnTo>
                <a:lnTo>
                  <a:pt x="762" y="652"/>
                </a:lnTo>
                <a:lnTo>
                  <a:pt x="773" y="681"/>
                </a:lnTo>
                <a:lnTo>
                  <a:pt x="788" y="677"/>
                </a:lnTo>
                <a:lnTo>
                  <a:pt x="815" y="670"/>
                </a:lnTo>
                <a:lnTo>
                  <a:pt x="827" y="662"/>
                </a:lnTo>
                <a:lnTo>
                  <a:pt x="852" y="633"/>
                </a:lnTo>
                <a:lnTo>
                  <a:pt x="852" y="576"/>
                </a:lnTo>
                <a:lnTo>
                  <a:pt x="863" y="562"/>
                </a:lnTo>
                <a:lnTo>
                  <a:pt x="856" y="441"/>
                </a:lnTo>
                <a:lnTo>
                  <a:pt x="834" y="418"/>
                </a:lnTo>
                <a:lnTo>
                  <a:pt x="825" y="389"/>
                </a:lnTo>
                <a:lnTo>
                  <a:pt x="800" y="328"/>
                </a:lnTo>
                <a:lnTo>
                  <a:pt x="765" y="290"/>
                </a:lnTo>
                <a:lnTo>
                  <a:pt x="758" y="265"/>
                </a:lnTo>
                <a:lnTo>
                  <a:pt x="786" y="301"/>
                </a:lnTo>
                <a:lnTo>
                  <a:pt x="777" y="263"/>
                </a:lnTo>
                <a:lnTo>
                  <a:pt x="725" y="199"/>
                </a:lnTo>
                <a:lnTo>
                  <a:pt x="652" y="52"/>
                </a:lnTo>
                <a:lnTo>
                  <a:pt x="635" y="50"/>
                </a:lnTo>
                <a:lnTo>
                  <a:pt x="625" y="88"/>
                </a:lnTo>
                <a:lnTo>
                  <a:pt x="616" y="52"/>
                </a:lnTo>
                <a:lnTo>
                  <a:pt x="619" y="34"/>
                </a:lnTo>
                <a:lnTo>
                  <a:pt x="648" y="23"/>
                </a:lnTo>
                <a:lnTo>
                  <a:pt x="643" y="15"/>
                </a:lnTo>
                <a:lnTo>
                  <a:pt x="593" y="0"/>
                </a:lnTo>
                <a:lnTo>
                  <a:pt x="577" y="11"/>
                </a:lnTo>
                <a:lnTo>
                  <a:pt x="581" y="46"/>
                </a:lnTo>
                <a:lnTo>
                  <a:pt x="562" y="46"/>
                </a:lnTo>
                <a:lnTo>
                  <a:pt x="550" y="30"/>
                </a:lnTo>
                <a:lnTo>
                  <a:pt x="299" y="42"/>
                </a:lnTo>
                <a:lnTo>
                  <a:pt x="284" y="27"/>
                </a:lnTo>
                <a:lnTo>
                  <a:pt x="261" y="25"/>
                </a:lnTo>
                <a:close/>
              </a:path>
            </a:pathLst>
          </a:custGeom>
          <a:solidFill>
            <a:srgbClr val="0070C0"/>
          </a:solidFill>
          <a:ln w="9525">
            <a:solidFill>
              <a:schemeClr val="tx1"/>
            </a:solidFill>
            <a:round/>
            <a:headEnd/>
            <a:tailEnd/>
          </a:ln>
        </p:spPr>
        <p:txBody>
          <a:bodyPr/>
          <a:lstStyle/>
          <a:p>
            <a:pPr eaLnBrk="0" fontAlgn="auto" hangingPunct="0">
              <a:spcBef>
                <a:spcPts val="0"/>
              </a:spcBef>
              <a:spcAft>
                <a:spcPts val="0"/>
              </a:spcAft>
              <a:defRPr/>
            </a:pPr>
            <a:endParaRPr lang="en-US" b="1">
              <a:latin typeface="+mn-lt"/>
            </a:endParaRPr>
          </a:p>
        </p:txBody>
      </p:sp>
      <p:grpSp>
        <p:nvGrpSpPr>
          <p:cNvPr id="7" name="Group 219"/>
          <p:cNvGrpSpPr>
            <a:grpSpLocks/>
          </p:cNvGrpSpPr>
          <p:nvPr/>
        </p:nvGrpSpPr>
        <p:grpSpPr bwMode="auto">
          <a:xfrm>
            <a:off x="65313" y="4172856"/>
            <a:ext cx="1219200" cy="928687"/>
            <a:chOff x="240" y="3140"/>
            <a:chExt cx="1351" cy="892"/>
          </a:xfrm>
          <a:solidFill>
            <a:schemeClr val="bg1"/>
          </a:solidFill>
        </p:grpSpPr>
        <p:sp>
          <p:nvSpPr>
            <p:cNvPr id="60503" name="Freeform 220"/>
            <p:cNvSpPr>
              <a:spLocks/>
            </p:cNvSpPr>
            <p:nvPr/>
          </p:nvSpPr>
          <p:spPr bwMode="blackWhite">
            <a:xfrm>
              <a:off x="513" y="3406"/>
              <a:ext cx="69" cy="63"/>
            </a:xfrm>
            <a:custGeom>
              <a:avLst/>
              <a:gdLst>
                <a:gd name="T0" fmla="*/ 201 w 54"/>
                <a:gd name="T1" fmla="*/ 0 h 50"/>
                <a:gd name="T2" fmla="*/ 488 w 54"/>
                <a:gd name="T3" fmla="*/ 159 h 50"/>
                <a:gd name="T4" fmla="*/ 684 w 54"/>
                <a:gd name="T5" fmla="*/ 159 h 50"/>
                <a:gd name="T6" fmla="*/ 797 w 54"/>
                <a:gd name="T7" fmla="*/ 636 h 50"/>
                <a:gd name="T8" fmla="*/ 323 w 54"/>
                <a:gd name="T9" fmla="*/ 294 h 50"/>
                <a:gd name="T10" fmla="*/ 0 w 54"/>
                <a:gd name="T11" fmla="*/ 147 h 50"/>
                <a:gd name="T12" fmla="*/ 201 w 54"/>
                <a:gd name="T13" fmla="*/ 0 h 50"/>
                <a:gd name="T14" fmla="*/ 0 60000 65536"/>
                <a:gd name="T15" fmla="*/ 0 60000 65536"/>
                <a:gd name="T16" fmla="*/ 0 60000 65536"/>
                <a:gd name="T17" fmla="*/ 0 60000 65536"/>
                <a:gd name="T18" fmla="*/ 0 60000 65536"/>
                <a:gd name="T19" fmla="*/ 0 60000 65536"/>
                <a:gd name="T20" fmla="*/ 0 60000 65536"/>
                <a:gd name="T21" fmla="*/ 0 w 54"/>
                <a:gd name="T22" fmla="*/ 0 h 50"/>
                <a:gd name="T23" fmla="*/ 54 w 54"/>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50">
                  <a:moveTo>
                    <a:pt x="13" y="0"/>
                  </a:moveTo>
                  <a:lnTo>
                    <a:pt x="33" y="13"/>
                  </a:lnTo>
                  <a:lnTo>
                    <a:pt x="46" y="13"/>
                  </a:lnTo>
                  <a:lnTo>
                    <a:pt x="54" y="50"/>
                  </a:lnTo>
                  <a:lnTo>
                    <a:pt x="21" y="23"/>
                  </a:lnTo>
                  <a:lnTo>
                    <a:pt x="0" y="11"/>
                  </a:lnTo>
                  <a:lnTo>
                    <a:pt x="13"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04" name="Freeform 221"/>
            <p:cNvSpPr>
              <a:spLocks/>
            </p:cNvSpPr>
            <p:nvPr/>
          </p:nvSpPr>
          <p:spPr bwMode="blackWhite">
            <a:xfrm>
              <a:off x="553" y="3618"/>
              <a:ext cx="48" cy="42"/>
            </a:xfrm>
            <a:custGeom>
              <a:avLst/>
              <a:gdLst>
                <a:gd name="T0" fmla="*/ 32 w 38"/>
                <a:gd name="T1" fmla="*/ 0 h 33"/>
                <a:gd name="T2" fmla="*/ 414 w 38"/>
                <a:gd name="T3" fmla="*/ 196 h 33"/>
                <a:gd name="T4" fmla="*/ 499 w 38"/>
                <a:gd name="T5" fmla="*/ 378 h 33"/>
                <a:gd name="T6" fmla="*/ 152 w 38"/>
                <a:gd name="T7" fmla="*/ 456 h 33"/>
                <a:gd name="T8" fmla="*/ 0 w 38"/>
                <a:gd name="T9" fmla="*/ 213 h 33"/>
                <a:gd name="T10" fmla="*/ 32 w 38"/>
                <a:gd name="T11" fmla="*/ 0 h 33"/>
                <a:gd name="T12" fmla="*/ 0 60000 65536"/>
                <a:gd name="T13" fmla="*/ 0 60000 65536"/>
                <a:gd name="T14" fmla="*/ 0 60000 65536"/>
                <a:gd name="T15" fmla="*/ 0 60000 65536"/>
                <a:gd name="T16" fmla="*/ 0 60000 65536"/>
                <a:gd name="T17" fmla="*/ 0 60000 65536"/>
                <a:gd name="T18" fmla="*/ 0 w 38"/>
                <a:gd name="T19" fmla="*/ 0 h 33"/>
                <a:gd name="T20" fmla="*/ 38 w 38"/>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8" h="33">
                  <a:moveTo>
                    <a:pt x="2" y="0"/>
                  </a:moveTo>
                  <a:lnTo>
                    <a:pt x="32" y="13"/>
                  </a:lnTo>
                  <a:lnTo>
                    <a:pt x="38" y="27"/>
                  </a:lnTo>
                  <a:lnTo>
                    <a:pt x="11" y="33"/>
                  </a:lnTo>
                  <a:lnTo>
                    <a:pt x="0" y="15"/>
                  </a:lnTo>
                  <a:lnTo>
                    <a:pt x="2"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05" name="Freeform 222"/>
            <p:cNvSpPr>
              <a:spLocks/>
            </p:cNvSpPr>
            <p:nvPr/>
          </p:nvSpPr>
          <p:spPr bwMode="blackWhite">
            <a:xfrm>
              <a:off x="530" y="3140"/>
              <a:ext cx="1061" cy="892"/>
            </a:xfrm>
            <a:custGeom>
              <a:avLst/>
              <a:gdLst>
                <a:gd name="T0" fmla="*/ 7742 w 835"/>
                <a:gd name="T1" fmla="*/ 6029 h 702"/>
                <a:gd name="T2" fmla="*/ 8613 w 835"/>
                <a:gd name="T3" fmla="*/ 6760 h 702"/>
                <a:gd name="T4" fmla="*/ 8839 w 835"/>
                <a:gd name="T5" fmla="*/ 6956 h 702"/>
                <a:gd name="T6" fmla="*/ 9567 w 835"/>
                <a:gd name="T7" fmla="*/ 6860 h 702"/>
                <a:gd name="T8" fmla="*/ 10296 w 835"/>
                <a:gd name="T9" fmla="*/ 7572 h 702"/>
                <a:gd name="T10" fmla="*/ 11643 w 835"/>
                <a:gd name="T11" fmla="*/ 8995 h 702"/>
                <a:gd name="T12" fmla="*/ 11347 w 835"/>
                <a:gd name="T13" fmla="*/ 9663 h 702"/>
                <a:gd name="T14" fmla="*/ 11231 w 835"/>
                <a:gd name="T15" fmla="*/ 8995 h 702"/>
                <a:gd name="T16" fmla="*/ 10789 w 835"/>
                <a:gd name="T17" fmla="*/ 8768 h 702"/>
                <a:gd name="T18" fmla="*/ 10094 w 835"/>
                <a:gd name="T19" fmla="*/ 7809 h 702"/>
                <a:gd name="T20" fmla="*/ 9719 w 835"/>
                <a:gd name="T21" fmla="*/ 7747 h 702"/>
                <a:gd name="T22" fmla="*/ 9341 w 835"/>
                <a:gd name="T23" fmla="*/ 7829 h 702"/>
                <a:gd name="T24" fmla="*/ 8196 w 835"/>
                <a:gd name="T25" fmla="*/ 7172 h 702"/>
                <a:gd name="T26" fmla="*/ 8117 w 835"/>
                <a:gd name="T27" fmla="*/ 6933 h 702"/>
                <a:gd name="T28" fmla="*/ 7231 w 835"/>
                <a:gd name="T29" fmla="*/ 6900 h 702"/>
                <a:gd name="T30" fmla="*/ 6607 w 835"/>
                <a:gd name="T31" fmla="*/ 6498 h 702"/>
                <a:gd name="T32" fmla="*/ 6127 w 835"/>
                <a:gd name="T33" fmla="*/ 6268 h 702"/>
                <a:gd name="T34" fmla="*/ 5723 w 835"/>
                <a:gd name="T35" fmla="*/ 6479 h 702"/>
                <a:gd name="T36" fmla="*/ 5299 w 835"/>
                <a:gd name="T37" fmla="*/ 6722 h 702"/>
                <a:gd name="T38" fmla="*/ 4565 w 835"/>
                <a:gd name="T39" fmla="*/ 7139 h 702"/>
                <a:gd name="T40" fmla="*/ 5259 w 835"/>
                <a:gd name="T41" fmla="*/ 5717 h 702"/>
                <a:gd name="T42" fmla="*/ 4384 w 835"/>
                <a:gd name="T43" fmla="*/ 6442 h 702"/>
                <a:gd name="T44" fmla="*/ 3891 w 835"/>
                <a:gd name="T45" fmla="*/ 7011 h 702"/>
                <a:gd name="T46" fmla="*/ 3193 w 835"/>
                <a:gd name="T47" fmla="*/ 7980 h 702"/>
                <a:gd name="T48" fmla="*/ 2274 w 835"/>
                <a:gd name="T49" fmla="*/ 8383 h 702"/>
                <a:gd name="T50" fmla="*/ 1150 w 835"/>
                <a:gd name="T51" fmla="*/ 8746 h 702"/>
                <a:gd name="T52" fmla="*/ 252 w 835"/>
                <a:gd name="T53" fmla="*/ 8930 h 702"/>
                <a:gd name="T54" fmla="*/ 454 w 835"/>
                <a:gd name="T55" fmla="*/ 8613 h 702"/>
                <a:gd name="T56" fmla="*/ 1301 w 835"/>
                <a:gd name="T57" fmla="*/ 8383 h 702"/>
                <a:gd name="T58" fmla="*/ 2828 w 835"/>
                <a:gd name="T59" fmla="*/ 7249 h 702"/>
                <a:gd name="T60" fmla="*/ 2841 w 835"/>
                <a:gd name="T61" fmla="*/ 7053 h 702"/>
                <a:gd name="T62" fmla="*/ 2632 w 835"/>
                <a:gd name="T63" fmla="*/ 7172 h 702"/>
                <a:gd name="T64" fmla="*/ 2034 w 835"/>
                <a:gd name="T65" fmla="*/ 6854 h 702"/>
                <a:gd name="T66" fmla="*/ 1653 w 835"/>
                <a:gd name="T67" fmla="*/ 6860 h 702"/>
                <a:gd name="T68" fmla="*/ 1790 w 835"/>
                <a:gd name="T69" fmla="*/ 5801 h 702"/>
                <a:gd name="T70" fmla="*/ 1503 w 835"/>
                <a:gd name="T71" fmla="*/ 5876 h 702"/>
                <a:gd name="T72" fmla="*/ 1091 w 835"/>
                <a:gd name="T73" fmla="*/ 5675 h 702"/>
                <a:gd name="T74" fmla="*/ 926 w 835"/>
                <a:gd name="T75" fmla="*/ 5269 h 702"/>
                <a:gd name="T76" fmla="*/ 926 w 835"/>
                <a:gd name="T77" fmla="*/ 4428 h 702"/>
                <a:gd name="T78" fmla="*/ 1386 w 835"/>
                <a:gd name="T79" fmla="*/ 4220 h 702"/>
                <a:gd name="T80" fmla="*/ 2100 w 835"/>
                <a:gd name="T81" fmla="*/ 4139 h 702"/>
                <a:gd name="T82" fmla="*/ 2873 w 835"/>
                <a:gd name="T83" fmla="*/ 4015 h 702"/>
                <a:gd name="T84" fmla="*/ 2828 w 835"/>
                <a:gd name="T85" fmla="*/ 3372 h 702"/>
                <a:gd name="T86" fmla="*/ 2177 w 835"/>
                <a:gd name="T87" fmla="*/ 3315 h 702"/>
                <a:gd name="T88" fmla="*/ 1447 w 835"/>
                <a:gd name="T89" fmla="*/ 2563 h 702"/>
                <a:gd name="T90" fmla="*/ 2034 w 835"/>
                <a:gd name="T91" fmla="*/ 2108 h 702"/>
                <a:gd name="T92" fmla="*/ 2328 w 835"/>
                <a:gd name="T93" fmla="*/ 2460 h 702"/>
                <a:gd name="T94" fmla="*/ 2733 w 835"/>
                <a:gd name="T95" fmla="*/ 2267 h 702"/>
                <a:gd name="T96" fmla="*/ 2643 w 835"/>
                <a:gd name="T97" fmla="*/ 1901 h 702"/>
                <a:gd name="T98" fmla="*/ 2554 w 835"/>
                <a:gd name="T99" fmla="*/ 1283 h 702"/>
                <a:gd name="T100" fmla="*/ 2517 w 835"/>
                <a:gd name="T101" fmla="*/ 788 h 702"/>
                <a:gd name="T102" fmla="*/ 3541 w 835"/>
                <a:gd name="T103" fmla="*/ 356 h 702"/>
                <a:gd name="T104" fmla="*/ 4371 w 835"/>
                <a:gd name="T105" fmla="*/ 156 h 702"/>
                <a:gd name="T106" fmla="*/ 4944 w 835"/>
                <a:gd name="T107" fmla="*/ 203 h 702"/>
                <a:gd name="T108" fmla="*/ 5518 w 835"/>
                <a:gd name="T109" fmla="*/ 478 h 702"/>
                <a:gd name="T110" fmla="*/ 6657 w 835"/>
                <a:gd name="T111" fmla="*/ 855 h 702"/>
                <a:gd name="T112" fmla="*/ 7149 w 835"/>
                <a:gd name="T113" fmla="*/ 884 h 702"/>
                <a:gd name="T114" fmla="*/ 7712 w 835"/>
                <a:gd name="T115" fmla="*/ 1086 h 7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5"/>
                <a:gd name="T175" fmla="*/ 0 h 702"/>
                <a:gd name="T176" fmla="*/ 835 w 835"/>
                <a:gd name="T177" fmla="*/ 702 h 70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5" h="702">
                  <a:moveTo>
                    <a:pt x="553" y="78"/>
                  </a:moveTo>
                  <a:lnTo>
                    <a:pt x="555" y="432"/>
                  </a:lnTo>
                  <a:lnTo>
                    <a:pt x="565" y="478"/>
                  </a:lnTo>
                  <a:lnTo>
                    <a:pt x="618" y="485"/>
                  </a:lnTo>
                  <a:lnTo>
                    <a:pt x="620" y="497"/>
                  </a:lnTo>
                  <a:lnTo>
                    <a:pt x="634" y="499"/>
                  </a:lnTo>
                  <a:lnTo>
                    <a:pt x="649" y="524"/>
                  </a:lnTo>
                  <a:lnTo>
                    <a:pt x="686" y="493"/>
                  </a:lnTo>
                  <a:lnTo>
                    <a:pt x="712" y="514"/>
                  </a:lnTo>
                  <a:lnTo>
                    <a:pt x="739" y="543"/>
                  </a:lnTo>
                  <a:lnTo>
                    <a:pt x="778" y="610"/>
                  </a:lnTo>
                  <a:lnTo>
                    <a:pt x="835" y="645"/>
                  </a:lnTo>
                  <a:lnTo>
                    <a:pt x="824" y="702"/>
                  </a:lnTo>
                  <a:lnTo>
                    <a:pt x="814" y="693"/>
                  </a:lnTo>
                  <a:lnTo>
                    <a:pt x="818" y="670"/>
                  </a:lnTo>
                  <a:lnTo>
                    <a:pt x="806" y="645"/>
                  </a:lnTo>
                  <a:lnTo>
                    <a:pt x="782" y="656"/>
                  </a:lnTo>
                  <a:lnTo>
                    <a:pt x="774" y="629"/>
                  </a:lnTo>
                  <a:lnTo>
                    <a:pt x="751" y="602"/>
                  </a:lnTo>
                  <a:lnTo>
                    <a:pt x="724" y="560"/>
                  </a:lnTo>
                  <a:lnTo>
                    <a:pt x="689" y="524"/>
                  </a:lnTo>
                  <a:lnTo>
                    <a:pt x="697" y="556"/>
                  </a:lnTo>
                  <a:lnTo>
                    <a:pt x="670" y="545"/>
                  </a:lnTo>
                  <a:lnTo>
                    <a:pt x="670" y="562"/>
                  </a:lnTo>
                  <a:lnTo>
                    <a:pt x="618" y="537"/>
                  </a:lnTo>
                  <a:lnTo>
                    <a:pt x="588" y="514"/>
                  </a:lnTo>
                  <a:lnTo>
                    <a:pt x="595" y="506"/>
                  </a:lnTo>
                  <a:lnTo>
                    <a:pt x="582" y="497"/>
                  </a:lnTo>
                  <a:lnTo>
                    <a:pt x="561" y="508"/>
                  </a:lnTo>
                  <a:lnTo>
                    <a:pt x="519" y="495"/>
                  </a:lnTo>
                  <a:lnTo>
                    <a:pt x="484" y="485"/>
                  </a:lnTo>
                  <a:lnTo>
                    <a:pt x="474" y="466"/>
                  </a:lnTo>
                  <a:lnTo>
                    <a:pt x="453" y="472"/>
                  </a:lnTo>
                  <a:lnTo>
                    <a:pt x="440" y="449"/>
                  </a:lnTo>
                  <a:lnTo>
                    <a:pt x="421" y="443"/>
                  </a:lnTo>
                  <a:lnTo>
                    <a:pt x="411" y="464"/>
                  </a:lnTo>
                  <a:lnTo>
                    <a:pt x="409" y="497"/>
                  </a:lnTo>
                  <a:lnTo>
                    <a:pt x="380" y="482"/>
                  </a:lnTo>
                  <a:lnTo>
                    <a:pt x="365" y="501"/>
                  </a:lnTo>
                  <a:lnTo>
                    <a:pt x="327" y="512"/>
                  </a:lnTo>
                  <a:lnTo>
                    <a:pt x="346" y="460"/>
                  </a:lnTo>
                  <a:lnTo>
                    <a:pt x="377" y="410"/>
                  </a:lnTo>
                  <a:lnTo>
                    <a:pt x="344" y="441"/>
                  </a:lnTo>
                  <a:lnTo>
                    <a:pt x="315" y="462"/>
                  </a:lnTo>
                  <a:lnTo>
                    <a:pt x="311" y="485"/>
                  </a:lnTo>
                  <a:lnTo>
                    <a:pt x="279" y="503"/>
                  </a:lnTo>
                  <a:lnTo>
                    <a:pt x="300" y="520"/>
                  </a:lnTo>
                  <a:lnTo>
                    <a:pt x="229" y="572"/>
                  </a:lnTo>
                  <a:lnTo>
                    <a:pt x="192" y="593"/>
                  </a:lnTo>
                  <a:lnTo>
                    <a:pt x="164" y="601"/>
                  </a:lnTo>
                  <a:lnTo>
                    <a:pt x="121" y="616"/>
                  </a:lnTo>
                  <a:lnTo>
                    <a:pt x="83" y="627"/>
                  </a:lnTo>
                  <a:lnTo>
                    <a:pt x="43" y="631"/>
                  </a:lnTo>
                  <a:lnTo>
                    <a:pt x="18" y="641"/>
                  </a:lnTo>
                  <a:lnTo>
                    <a:pt x="0" y="624"/>
                  </a:lnTo>
                  <a:lnTo>
                    <a:pt x="33" y="618"/>
                  </a:lnTo>
                  <a:lnTo>
                    <a:pt x="79" y="597"/>
                  </a:lnTo>
                  <a:lnTo>
                    <a:pt x="93" y="601"/>
                  </a:lnTo>
                  <a:lnTo>
                    <a:pt x="179" y="564"/>
                  </a:lnTo>
                  <a:lnTo>
                    <a:pt x="202" y="520"/>
                  </a:lnTo>
                  <a:lnTo>
                    <a:pt x="231" y="499"/>
                  </a:lnTo>
                  <a:lnTo>
                    <a:pt x="204" y="506"/>
                  </a:lnTo>
                  <a:lnTo>
                    <a:pt x="190" y="501"/>
                  </a:lnTo>
                  <a:lnTo>
                    <a:pt x="189" y="514"/>
                  </a:lnTo>
                  <a:lnTo>
                    <a:pt x="165" y="495"/>
                  </a:lnTo>
                  <a:lnTo>
                    <a:pt x="146" y="491"/>
                  </a:lnTo>
                  <a:lnTo>
                    <a:pt x="133" y="483"/>
                  </a:lnTo>
                  <a:lnTo>
                    <a:pt x="118" y="493"/>
                  </a:lnTo>
                  <a:lnTo>
                    <a:pt x="116" y="453"/>
                  </a:lnTo>
                  <a:lnTo>
                    <a:pt x="129" y="416"/>
                  </a:lnTo>
                  <a:lnTo>
                    <a:pt x="123" y="401"/>
                  </a:lnTo>
                  <a:lnTo>
                    <a:pt x="108" y="422"/>
                  </a:lnTo>
                  <a:lnTo>
                    <a:pt x="83" y="435"/>
                  </a:lnTo>
                  <a:lnTo>
                    <a:pt x="79" y="407"/>
                  </a:lnTo>
                  <a:lnTo>
                    <a:pt x="62" y="389"/>
                  </a:lnTo>
                  <a:lnTo>
                    <a:pt x="66" y="378"/>
                  </a:lnTo>
                  <a:lnTo>
                    <a:pt x="62" y="349"/>
                  </a:lnTo>
                  <a:lnTo>
                    <a:pt x="66" y="318"/>
                  </a:lnTo>
                  <a:lnTo>
                    <a:pt x="81" y="320"/>
                  </a:lnTo>
                  <a:lnTo>
                    <a:pt x="100" y="303"/>
                  </a:lnTo>
                  <a:lnTo>
                    <a:pt x="119" y="286"/>
                  </a:lnTo>
                  <a:lnTo>
                    <a:pt x="150" y="297"/>
                  </a:lnTo>
                  <a:lnTo>
                    <a:pt x="164" y="284"/>
                  </a:lnTo>
                  <a:lnTo>
                    <a:pt x="206" y="288"/>
                  </a:lnTo>
                  <a:lnTo>
                    <a:pt x="196" y="261"/>
                  </a:lnTo>
                  <a:lnTo>
                    <a:pt x="202" y="242"/>
                  </a:lnTo>
                  <a:lnTo>
                    <a:pt x="171" y="247"/>
                  </a:lnTo>
                  <a:lnTo>
                    <a:pt x="156" y="238"/>
                  </a:lnTo>
                  <a:lnTo>
                    <a:pt x="102" y="226"/>
                  </a:lnTo>
                  <a:lnTo>
                    <a:pt x="104" y="184"/>
                  </a:lnTo>
                  <a:lnTo>
                    <a:pt x="96" y="159"/>
                  </a:lnTo>
                  <a:lnTo>
                    <a:pt x="146" y="151"/>
                  </a:lnTo>
                  <a:lnTo>
                    <a:pt x="177" y="159"/>
                  </a:lnTo>
                  <a:lnTo>
                    <a:pt x="167" y="176"/>
                  </a:lnTo>
                  <a:lnTo>
                    <a:pt x="217" y="186"/>
                  </a:lnTo>
                  <a:lnTo>
                    <a:pt x="196" y="163"/>
                  </a:lnTo>
                  <a:lnTo>
                    <a:pt x="231" y="174"/>
                  </a:lnTo>
                  <a:lnTo>
                    <a:pt x="190" y="136"/>
                  </a:lnTo>
                  <a:lnTo>
                    <a:pt x="194" y="117"/>
                  </a:lnTo>
                  <a:lnTo>
                    <a:pt x="183" y="92"/>
                  </a:lnTo>
                  <a:lnTo>
                    <a:pt x="162" y="69"/>
                  </a:lnTo>
                  <a:lnTo>
                    <a:pt x="181" y="57"/>
                  </a:lnTo>
                  <a:lnTo>
                    <a:pt x="212" y="61"/>
                  </a:lnTo>
                  <a:lnTo>
                    <a:pt x="254" y="25"/>
                  </a:lnTo>
                  <a:lnTo>
                    <a:pt x="292" y="5"/>
                  </a:lnTo>
                  <a:lnTo>
                    <a:pt x="313" y="11"/>
                  </a:lnTo>
                  <a:lnTo>
                    <a:pt x="352" y="0"/>
                  </a:lnTo>
                  <a:lnTo>
                    <a:pt x="355" y="15"/>
                  </a:lnTo>
                  <a:lnTo>
                    <a:pt x="375" y="11"/>
                  </a:lnTo>
                  <a:lnTo>
                    <a:pt x="396" y="34"/>
                  </a:lnTo>
                  <a:lnTo>
                    <a:pt x="425" y="52"/>
                  </a:lnTo>
                  <a:lnTo>
                    <a:pt x="478" y="61"/>
                  </a:lnTo>
                  <a:lnTo>
                    <a:pt x="496" y="78"/>
                  </a:lnTo>
                  <a:lnTo>
                    <a:pt x="513" y="63"/>
                  </a:lnTo>
                  <a:lnTo>
                    <a:pt x="524" y="75"/>
                  </a:lnTo>
                  <a:lnTo>
                    <a:pt x="553" y="78"/>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06" name="Freeform 223"/>
            <p:cNvSpPr>
              <a:spLocks/>
            </p:cNvSpPr>
            <p:nvPr/>
          </p:nvSpPr>
          <p:spPr bwMode="blackWhite">
            <a:xfrm>
              <a:off x="909" y="3830"/>
              <a:ext cx="29" cy="16"/>
            </a:xfrm>
            <a:custGeom>
              <a:avLst/>
              <a:gdLst>
                <a:gd name="T0" fmla="*/ 0 w 23"/>
                <a:gd name="T1" fmla="*/ 0 h 13"/>
                <a:gd name="T2" fmla="*/ 298 w 23"/>
                <a:gd name="T3" fmla="*/ 39 h 13"/>
                <a:gd name="T4" fmla="*/ 245 w 23"/>
                <a:gd name="T5" fmla="*/ 132 h 13"/>
                <a:gd name="T6" fmla="*/ 0 w 23"/>
                <a:gd name="T7" fmla="*/ 0 h 13"/>
                <a:gd name="T8" fmla="*/ 0 60000 65536"/>
                <a:gd name="T9" fmla="*/ 0 60000 65536"/>
                <a:gd name="T10" fmla="*/ 0 60000 65536"/>
                <a:gd name="T11" fmla="*/ 0 60000 65536"/>
                <a:gd name="T12" fmla="*/ 0 w 23"/>
                <a:gd name="T13" fmla="*/ 0 h 13"/>
                <a:gd name="T14" fmla="*/ 23 w 23"/>
                <a:gd name="T15" fmla="*/ 13 h 13"/>
              </a:gdLst>
              <a:ahLst/>
              <a:cxnLst>
                <a:cxn ang="T8">
                  <a:pos x="T0" y="T1"/>
                </a:cxn>
                <a:cxn ang="T9">
                  <a:pos x="T2" y="T3"/>
                </a:cxn>
                <a:cxn ang="T10">
                  <a:pos x="T4" y="T5"/>
                </a:cxn>
                <a:cxn ang="T11">
                  <a:pos x="T6" y="T7"/>
                </a:cxn>
              </a:cxnLst>
              <a:rect l="T12" t="T13" r="T14" b="T15"/>
              <a:pathLst>
                <a:path w="23" h="13">
                  <a:moveTo>
                    <a:pt x="0" y="0"/>
                  </a:moveTo>
                  <a:lnTo>
                    <a:pt x="23" y="4"/>
                  </a:lnTo>
                  <a:lnTo>
                    <a:pt x="19" y="13"/>
                  </a:lnTo>
                  <a:lnTo>
                    <a:pt x="0"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07" name="Freeform 224"/>
            <p:cNvSpPr>
              <a:spLocks/>
            </p:cNvSpPr>
            <p:nvPr/>
          </p:nvSpPr>
          <p:spPr bwMode="blackWhite">
            <a:xfrm>
              <a:off x="842" y="3849"/>
              <a:ext cx="83" cy="52"/>
            </a:xfrm>
            <a:custGeom>
              <a:avLst/>
              <a:gdLst>
                <a:gd name="T0" fmla="*/ 564 w 65"/>
                <a:gd name="T1" fmla="*/ 0 h 41"/>
                <a:gd name="T2" fmla="*/ 954 w 65"/>
                <a:gd name="T3" fmla="*/ 218 h 41"/>
                <a:gd name="T4" fmla="*/ 646 w 65"/>
                <a:gd name="T5" fmla="*/ 563 h 41"/>
                <a:gd name="T6" fmla="*/ 281 w 65"/>
                <a:gd name="T7" fmla="*/ 563 h 41"/>
                <a:gd name="T8" fmla="*/ 0 w 65"/>
                <a:gd name="T9" fmla="*/ 252 h 41"/>
                <a:gd name="T10" fmla="*/ 388 w 65"/>
                <a:gd name="T11" fmla="*/ 107 h 41"/>
                <a:gd name="T12" fmla="*/ 564 w 65"/>
                <a:gd name="T13" fmla="*/ 0 h 41"/>
                <a:gd name="T14" fmla="*/ 0 60000 65536"/>
                <a:gd name="T15" fmla="*/ 0 60000 65536"/>
                <a:gd name="T16" fmla="*/ 0 60000 65536"/>
                <a:gd name="T17" fmla="*/ 0 60000 65536"/>
                <a:gd name="T18" fmla="*/ 0 60000 65536"/>
                <a:gd name="T19" fmla="*/ 0 60000 65536"/>
                <a:gd name="T20" fmla="*/ 0 60000 65536"/>
                <a:gd name="T21" fmla="*/ 0 w 65"/>
                <a:gd name="T22" fmla="*/ 0 h 41"/>
                <a:gd name="T23" fmla="*/ 65 w 65"/>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41">
                  <a:moveTo>
                    <a:pt x="38" y="0"/>
                  </a:moveTo>
                  <a:lnTo>
                    <a:pt x="65" y="16"/>
                  </a:lnTo>
                  <a:lnTo>
                    <a:pt x="44" y="41"/>
                  </a:lnTo>
                  <a:lnTo>
                    <a:pt x="19" y="41"/>
                  </a:lnTo>
                  <a:lnTo>
                    <a:pt x="0" y="19"/>
                  </a:lnTo>
                  <a:lnTo>
                    <a:pt x="27" y="8"/>
                  </a:lnTo>
                  <a:lnTo>
                    <a:pt x="38"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08" name="Freeform 225"/>
            <p:cNvSpPr>
              <a:spLocks/>
            </p:cNvSpPr>
            <p:nvPr/>
          </p:nvSpPr>
          <p:spPr bwMode="blackWhite">
            <a:xfrm>
              <a:off x="391" y="3944"/>
              <a:ext cx="69" cy="42"/>
            </a:xfrm>
            <a:custGeom>
              <a:avLst/>
              <a:gdLst>
                <a:gd name="T0" fmla="*/ 713 w 54"/>
                <a:gd name="T1" fmla="*/ 0 h 33"/>
                <a:gd name="T2" fmla="*/ 797 w 54"/>
                <a:gd name="T3" fmla="*/ 456 h 33"/>
                <a:gd name="T4" fmla="*/ 460 w 54"/>
                <a:gd name="T5" fmla="*/ 356 h 33"/>
                <a:gd name="T6" fmla="*/ 0 w 54"/>
                <a:gd name="T7" fmla="*/ 439 h 33"/>
                <a:gd name="T8" fmla="*/ 413 w 54"/>
                <a:gd name="T9" fmla="*/ 95 h 33"/>
                <a:gd name="T10" fmla="*/ 565 w 54"/>
                <a:gd name="T11" fmla="*/ 95 h 33"/>
                <a:gd name="T12" fmla="*/ 713 w 54"/>
                <a:gd name="T13" fmla="*/ 0 h 33"/>
                <a:gd name="T14" fmla="*/ 0 60000 65536"/>
                <a:gd name="T15" fmla="*/ 0 60000 65536"/>
                <a:gd name="T16" fmla="*/ 0 60000 65536"/>
                <a:gd name="T17" fmla="*/ 0 60000 65536"/>
                <a:gd name="T18" fmla="*/ 0 60000 65536"/>
                <a:gd name="T19" fmla="*/ 0 60000 65536"/>
                <a:gd name="T20" fmla="*/ 0 60000 65536"/>
                <a:gd name="T21" fmla="*/ 0 w 54"/>
                <a:gd name="T22" fmla="*/ 0 h 33"/>
                <a:gd name="T23" fmla="*/ 54 w 54"/>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33">
                  <a:moveTo>
                    <a:pt x="48" y="0"/>
                  </a:moveTo>
                  <a:lnTo>
                    <a:pt x="54" y="33"/>
                  </a:lnTo>
                  <a:lnTo>
                    <a:pt x="31" y="25"/>
                  </a:lnTo>
                  <a:lnTo>
                    <a:pt x="0" y="31"/>
                  </a:lnTo>
                  <a:lnTo>
                    <a:pt x="27" y="6"/>
                  </a:lnTo>
                  <a:lnTo>
                    <a:pt x="38" y="6"/>
                  </a:lnTo>
                  <a:lnTo>
                    <a:pt x="48"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09" name="Freeform 226"/>
            <p:cNvSpPr>
              <a:spLocks/>
            </p:cNvSpPr>
            <p:nvPr/>
          </p:nvSpPr>
          <p:spPr bwMode="blackWhite">
            <a:xfrm>
              <a:off x="240" y="3986"/>
              <a:ext cx="51" cy="43"/>
            </a:xfrm>
            <a:custGeom>
              <a:avLst/>
              <a:gdLst>
                <a:gd name="T0" fmla="*/ 0 w 40"/>
                <a:gd name="T1" fmla="*/ 307 h 34"/>
                <a:gd name="T2" fmla="*/ 360 w 40"/>
                <a:gd name="T3" fmla="*/ 230 h 34"/>
                <a:gd name="T4" fmla="*/ 579 w 40"/>
                <a:gd name="T5" fmla="*/ 0 h 34"/>
                <a:gd name="T6" fmla="*/ 579 w 40"/>
                <a:gd name="T7" fmla="*/ 353 h 34"/>
                <a:gd name="T8" fmla="*/ 36 w 40"/>
                <a:gd name="T9" fmla="*/ 446 h 34"/>
                <a:gd name="T10" fmla="*/ 0 w 40"/>
                <a:gd name="T11" fmla="*/ 307 h 34"/>
                <a:gd name="T12" fmla="*/ 0 60000 65536"/>
                <a:gd name="T13" fmla="*/ 0 60000 65536"/>
                <a:gd name="T14" fmla="*/ 0 60000 65536"/>
                <a:gd name="T15" fmla="*/ 0 60000 65536"/>
                <a:gd name="T16" fmla="*/ 0 60000 65536"/>
                <a:gd name="T17" fmla="*/ 0 60000 65536"/>
                <a:gd name="T18" fmla="*/ 0 w 40"/>
                <a:gd name="T19" fmla="*/ 0 h 34"/>
                <a:gd name="T20" fmla="*/ 40 w 40"/>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40" h="34">
                  <a:moveTo>
                    <a:pt x="0" y="23"/>
                  </a:moveTo>
                  <a:lnTo>
                    <a:pt x="25" y="17"/>
                  </a:lnTo>
                  <a:lnTo>
                    <a:pt x="40" y="0"/>
                  </a:lnTo>
                  <a:lnTo>
                    <a:pt x="40" y="27"/>
                  </a:lnTo>
                  <a:lnTo>
                    <a:pt x="2" y="34"/>
                  </a:lnTo>
                  <a:lnTo>
                    <a:pt x="0" y="23"/>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10" name="Freeform 227"/>
            <p:cNvSpPr>
              <a:spLocks/>
            </p:cNvSpPr>
            <p:nvPr/>
          </p:nvSpPr>
          <p:spPr bwMode="blackWhite">
            <a:xfrm>
              <a:off x="1376" y="3859"/>
              <a:ext cx="42" cy="37"/>
            </a:xfrm>
            <a:custGeom>
              <a:avLst/>
              <a:gdLst>
                <a:gd name="T0" fmla="*/ 0 w 33"/>
                <a:gd name="T1" fmla="*/ 36 h 29"/>
                <a:gd name="T2" fmla="*/ 439 w 33"/>
                <a:gd name="T3" fmla="*/ 0 h 29"/>
                <a:gd name="T4" fmla="*/ 456 w 33"/>
                <a:gd name="T5" fmla="*/ 421 h 29"/>
                <a:gd name="T6" fmla="*/ 297 w 33"/>
                <a:gd name="T7" fmla="*/ 301 h 29"/>
                <a:gd name="T8" fmla="*/ 154 w 33"/>
                <a:gd name="T9" fmla="*/ 301 h 29"/>
                <a:gd name="T10" fmla="*/ 0 w 33"/>
                <a:gd name="T11" fmla="*/ 36 h 29"/>
                <a:gd name="T12" fmla="*/ 0 60000 65536"/>
                <a:gd name="T13" fmla="*/ 0 60000 65536"/>
                <a:gd name="T14" fmla="*/ 0 60000 65536"/>
                <a:gd name="T15" fmla="*/ 0 60000 65536"/>
                <a:gd name="T16" fmla="*/ 0 60000 65536"/>
                <a:gd name="T17" fmla="*/ 0 60000 65536"/>
                <a:gd name="T18" fmla="*/ 0 w 33"/>
                <a:gd name="T19" fmla="*/ 0 h 29"/>
                <a:gd name="T20" fmla="*/ 33 w 33"/>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3" h="29">
                  <a:moveTo>
                    <a:pt x="0" y="2"/>
                  </a:moveTo>
                  <a:lnTo>
                    <a:pt x="31" y="0"/>
                  </a:lnTo>
                  <a:lnTo>
                    <a:pt x="33" y="29"/>
                  </a:lnTo>
                  <a:lnTo>
                    <a:pt x="21" y="21"/>
                  </a:lnTo>
                  <a:lnTo>
                    <a:pt x="10" y="21"/>
                  </a:lnTo>
                  <a:lnTo>
                    <a:pt x="0" y="2"/>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11" name="Freeform 228"/>
            <p:cNvSpPr>
              <a:spLocks/>
            </p:cNvSpPr>
            <p:nvPr/>
          </p:nvSpPr>
          <p:spPr bwMode="blackWhite">
            <a:xfrm>
              <a:off x="1431" y="3844"/>
              <a:ext cx="27" cy="66"/>
            </a:xfrm>
            <a:custGeom>
              <a:avLst/>
              <a:gdLst>
                <a:gd name="T0" fmla="*/ 0 w 21"/>
                <a:gd name="T1" fmla="*/ 0 h 52"/>
                <a:gd name="T2" fmla="*/ 336 w 21"/>
                <a:gd name="T3" fmla="*/ 479 h 52"/>
                <a:gd name="T4" fmla="*/ 76 w 21"/>
                <a:gd name="T5" fmla="*/ 723 h 52"/>
                <a:gd name="T6" fmla="*/ 0 w 21"/>
                <a:gd name="T7" fmla="*/ 0 h 52"/>
                <a:gd name="T8" fmla="*/ 0 60000 65536"/>
                <a:gd name="T9" fmla="*/ 0 60000 65536"/>
                <a:gd name="T10" fmla="*/ 0 60000 65536"/>
                <a:gd name="T11" fmla="*/ 0 60000 65536"/>
                <a:gd name="T12" fmla="*/ 0 w 21"/>
                <a:gd name="T13" fmla="*/ 0 h 52"/>
                <a:gd name="T14" fmla="*/ 21 w 21"/>
                <a:gd name="T15" fmla="*/ 52 h 52"/>
              </a:gdLst>
              <a:ahLst/>
              <a:cxnLst>
                <a:cxn ang="T8">
                  <a:pos x="T0" y="T1"/>
                </a:cxn>
                <a:cxn ang="T9">
                  <a:pos x="T2" y="T3"/>
                </a:cxn>
                <a:cxn ang="T10">
                  <a:pos x="T4" y="T5"/>
                </a:cxn>
                <a:cxn ang="T11">
                  <a:pos x="T6" y="T7"/>
                </a:cxn>
              </a:cxnLst>
              <a:rect l="T12" t="T13" r="T14" b="T15"/>
              <a:pathLst>
                <a:path w="21" h="52">
                  <a:moveTo>
                    <a:pt x="0" y="0"/>
                  </a:moveTo>
                  <a:lnTo>
                    <a:pt x="21" y="35"/>
                  </a:lnTo>
                  <a:lnTo>
                    <a:pt x="5" y="52"/>
                  </a:lnTo>
                  <a:lnTo>
                    <a:pt x="0"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12" name="Freeform 229"/>
            <p:cNvSpPr>
              <a:spLocks/>
            </p:cNvSpPr>
            <p:nvPr/>
          </p:nvSpPr>
          <p:spPr bwMode="blackWhite">
            <a:xfrm>
              <a:off x="1489" y="3947"/>
              <a:ext cx="51" cy="76"/>
            </a:xfrm>
            <a:custGeom>
              <a:avLst/>
              <a:gdLst>
                <a:gd name="T0" fmla="*/ 75 w 40"/>
                <a:gd name="T1" fmla="*/ 0 h 60"/>
                <a:gd name="T2" fmla="*/ 254 w 40"/>
                <a:gd name="T3" fmla="*/ 470 h 60"/>
                <a:gd name="T4" fmla="*/ 579 w 40"/>
                <a:gd name="T5" fmla="*/ 754 h 60"/>
                <a:gd name="T6" fmla="*/ 488 w 40"/>
                <a:gd name="T7" fmla="*/ 808 h 60"/>
                <a:gd name="T8" fmla="*/ 0 w 40"/>
                <a:gd name="T9" fmla="*/ 504 h 60"/>
                <a:gd name="T10" fmla="*/ 75 w 40"/>
                <a:gd name="T11" fmla="*/ 0 h 60"/>
                <a:gd name="T12" fmla="*/ 0 60000 65536"/>
                <a:gd name="T13" fmla="*/ 0 60000 65536"/>
                <a:gd name="T14" fmla="*/ 0 60000 65536"/>
                <a:gd name="T15" fmla="*/ 0 60000 65536"/>
                <a:gd name="T16" fmla="*/ 0 60000 65536"/>
                <a:gd name="T17" fmla="*/ 0 60000 65536"/>
                <a:gd name="T18" fmla="*/ 0 w 40"/>
                <a:gd name="T19" fmla="*/ 0 h 60"/>
                <a:gd name="T20" fmla="*/ 40 w 40"/>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40" h="60">
                  <a:moveTo>
                    <a:pt x="5" y="0"/>
                  </a:moveTo>
                  <a:lnTo>
                    <a:pt x="17" y="35"/>
                  </a:lnTo>
                  <a:lnTo>
                    <a:pt x="40" y="56"/>
                  </a:lnTo>
                  <a:lnTo>
                    <a:pt x="34" y="60"/>
                  </a:lnTo>
                  <a:lnTo>
                    <a:pt x="0" y="37"/>
                  </a:lnTo>
                  <a:lnTo>
                    <a:pt x="5"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13" name="Freeform 230"/>
            <p:cNvSpPr>
              <a:spLocks/>
            </p:cNvSpPr>
            <p:nvPr/>
          </p:nvSpPr>
          <p:spPr bwMode="blackWhite">
            <a:xfrm>
              <a:off x="1533" y="3974"/>
              <a:ext cx="24" cy="34"/>
            </a:xfrm>
            <a:custGeom>
              <a:avLst/>
              <a:gdLst>
                <a:gd name="T0" fmla="*/ 206 w 19"/>
                <a:gd name="T1" fmla="*/ 0 h 27"/>
                <a:gd name="T2" fmla="*/ 248 w 19"/>
                <a:gd name="T3" fmla="*/ 341 h 27"/>
                <a:gd name="T4" fmla="*/ 32 w 19"/>
                <a:gd name="T5" fmla="*/ 185 h 27"/>
                <a:gd name="T6" fmla="*/ 0 w 19"/>
                <a:gd name="T7" fmla="*/ 31 h 27"/>
                <a:gd name="T8" fmla="*/ 206 w 19"/>
                <a:gd name="T9" fmla="*/ 0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16" y="0"/>
                  </a:moveTo>
                  <a:lnTo>
                    <a:pt x="19" y="27"/>
                  </a:lnTo>
                  <a:lnTo>
                    <a:pt x="2" y="14"/>
                  </a:lnTo>
                  <a:lnTo>
                    <a:pt x="0" y="2"/>
                  </a:lnTo>
                  <a:lnTo>
                    <a:pt x="16"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14" name="Freeform 231"/>
            <p:cNvSpPr>
              <a:spLocks/>
            </p:cNvSpPr>
            <p:nvPr/>
          </p:nvSpPr>
          <p:spPr bwMode="blackWhite">
            <a:xfrm>
              <a:off x="1423" y="3907"/>
              <a:ext cx="27" cy="50"/>
            </a:xfrm>
            <a:custGeom>
              <a:avLst/>
              <a:gdLst>
                <a:gd name="T0" fmla="*/ 0 w 21"/>
                <a:gd name="T1" fmla="*/ 0 h 39"/>
                <a:gd name="T2" fmla="*/ 174 w 21"/>
                <a:gd name="T3" fmla="*/ 344 h 39"/>
                <a:gd name="T4" fmla="*/ 336 w 21"/>
                <a:gd name="T5" fmla="*/ 600 h 39"/>
                <a:gd name="T6" fmla="*/ 36 w 21"/>
                <a:gd name="T7" fmla="*/ 390 h 39"/>
                <a:gd name="T8" fmla="*/ 0 w 21"/>
                <a:gd name="T9" fmla="*/ 0 h 39"/>
                <a:gd name="T10" fmla="*/ 0 60000 65536"/>
                <a:gd name="T11" fmla="*/ 0 60000 65536"/>
                <a:gd name="T12" fmla="*/ 0 60000 65536"/>
                <a:gd name="T13" fmla="*/ 0 60000 65536"/>
                <a:gd name="T14" fmla="*/ 0 60000 65536"/>
                <a:gd name="T15" fmla="*/ 0 w 21"/>
                <a:gd name="T16" fmla="*/ 0 h 39"/>
                <a:gd name="T17" fmla="*/ 21 w 21"/>
                <a:gd name="T18" fmla="*/ 39 h 39"/>
              </a:gdLst>
              <a:ahLst/>
              <a:cxnLst>
                <a:cxn ang="T10">
                  <a:pos x="T0" y="T1"/>
                </a:cxn>
                <a:cxn ang="T11">
                  <a:pos x="T2" y="T3"/>
                </a:cxn>
                <a:cxn ang="T12">
                  <a:pos x="T4" y="T5"/>
                </a:cxn>
                <a:cxn ang="T13">
                  <a:pos x="T6" y="T7"/>
                </a:cxn>
                <a:cxn ang="T14">
                  <a:pos x="T8" y="T9"/>
                </a:cxn>
              </a:cxnLst>
              <a:rect l="T15" t="T16" r="T17" b="T18"/>
              <a:pathLst>
                <a:path w="21" h="39">
                  <a:moveTo>
                    <a:pt x="0" y="0"/>
                  </a:moveTo>
                  <a:lnTo>
                    <a:pt x="11" y="23"/>
                  </a:lnTo>
                  <a:lnTo>
                    <a:pt x="21" y="39"/>
                  </a:lnTo>
                  <a:lnTo>
                    <a:pt x="2" y="25"/>
                  </a:lnTo>
                  <a:lnTo>
                    <a:pt x="0"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sp>
          <p:nvSpPr>
            <p:cNvPr id="60515" name="Freeform 232"/>
            <p:cNvSpPr>
              <a:spLocks/>
            </p:cNvSpPr>
            <p:nvPr/>
          </p:nvSpPr>
          <p:spPr bwMode="blackWhite">
            <a:xfrm>
              <a:off x="1452" y="3910"/>
              <a:ext cx="32" cy="47"/>
            </a:xfrm>
            <a:custGeom>
              <a:avLst/>
              <a:gdLst>
                <a:gd name="T0" fmla="*/ 376 w 25"/>
                <a:gd name="T1" fmla="*/ 375 h 37"/>
                <a:gd name="T2" fmla="*/ 328 w 25"/>
                <a:gd name="T3" fmla="*/ 0 h 37"/>
                <a:gd name="T4" fmla="*/ 36 w 25"/>
                <a:gd name="T5" fmla="*/ 36 h 37"/>
                <a:gd name="T6" fmla="*/ 0 w 25"/>
                <a:gd name="T7" fmla="*/ 220 h 37"/>
                <a:gd name="T8" fmla="*/ 163 w 25"/>
                <a:gd name="T9" fmla="*/ 516 h 37"/>
                <a:gd name="T10" fmla="*/ 223 w 25"/>
                <a:gd name="T11" fmla="*/ 252 h 37"/>
                <a:gd name="T12" fmla="*/ 376 w 25"/>
                <a:gd name="T13" fmla="*/ 375 h 37"/>
                <a:gd name="T14" fmla="*/ 0 60000 65536"/>
                <a:gd name="T15" fmla="*/ 0 60000 65536"/>
                <a:gd name="T16" fmla="*/ 0 60000 65536"/>
                <a:gd name="T17" fmla="*/ 0 60000 65536"/>
                <a:gd name="T18" fmla="*/ 0 60000 65536"/>
                <a:gd name="T19" fmla="*/ 0 60000 65536"/>
                <a:gd name="T20" fmla="*/ 0 60000 65536"/>
                <a:gd name="T21" fmla="*/ 0 w 25"/>
                <a:gd name="T22" fmla="*/ 0 h 37"/>
                <a:gd name="T23" fmla="*/ 25 w 25"/>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7">
                  <a:moveTo>
                    <a:pt x="25" y="27"/>
                  </a:moveTo>
                  <a:lnTo>
                    <a:pt x="21" y="0"/>
                  </a:lnTo>
                  <a:lnTo>
                    <a:pt x="2" y="2"/>
                  </a:lnTo>
                  <a:lnTo>
                    <a:pt x="0" y="16"/>
                  </a:lnTo>
                  <a:lnTo>
                    <a:pt x="11" y="37"/>
                  </a:lnTo>
                  <a:lnTo>
                    <a:pt x="15" y="18"/>
                  </a:lnTo>
                  <a:lnTo>
                    <a:pt x="25" y="27"/>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solidFill>
                  <a:srgbClr val="EA902E"/>
                </a:solidFill>
                <a:latin typeface="Arial" charset="0"/>
              </a:endParaRPr>
            </a:p>
          </p:txBody>
        </p:sp>
      </p:grpSp>
      <p:grpSp>
        <p:nvGrpSpPr>
          <p:cNvPr id="8" name="Group 235"/>
          <p:cNvGrpSpPr>
            <a:grpSpLocks/>
          </p:cNvGrpSpPr>
          <p:nvPr/>
        </p:nvGrpSpPr>
        <p:grpSpPr bwMode="auto">
          <a:xfrm>
            <a:off x="1289050" y="4458260"/>
            <a:ext cx="1219200" cy="838200"/>
            <a:chOff x="1824" y="3678"/>
            <a:chExt cx="716" cy="446"/>
          </a:xfrm>
          <a:solidFill>
            <a:srgbClr val="FFFF00"/>
          </a:solidFill>
        </p:grpSpPr>
        <p:sp>
          <p:nvSpPr>
            <p:cNvPr id="60495" name="Freeform 236"/>
            <p:cNvSpPr>
              <a:spLocks/>
            </p:cNvSpPr>
            <p:nvPr/>
          </p:nvSpPr>
          <p:spPr bwMode="blackWhite">
            <a:xfrm>
              <a:off x="1887" y="3678"/>
              <a:ext cx="72" cy="50"/>
            </a:xfrm>
            <a:custGeom>
              <a:avLst/>
              <a:gdLst>
                <a:gd name="T0" fmla="*/ 25 w 77"/>
                <a:gd name="T1" fmla="*/ 0 h 53"/>
                <a:gd name="T2" fmla="*/ 28 w 77"/>
                <a:gd name="T3" fmla="*/ 7 h 53"/>
                <a:gd name="T4" fmla="*/ 36 w 77"/>
                <a:gd name="T5" fmla="*/ 8 h 53"/>
                <a:gd name="T6" fmla="*/ 36 w 77"/>
                <a:gd name="T7" fmla="*/ 19 h 53"/>
                <a:gd name="T8" fmla="*/ 29 w 77"/>
                <a:gd name="T9" fmla="*/ 28 h 53"/>
                <a:gd name="T10" fmla="*/ 15 w 77"/>
                <a:gd name="T11" fmla="*/ 26 h 53"/>
                <a:gd name="T12" fmla="*/ 0 w 77"/>
                <a:gd name="T13" fmla="*/ 19 h 53"/>
                <a:gd name="T14" fmla="*/ 11 w 77"/>
                <a:gd name="T15" fmla="*/ 5 h 53"/>
                <a:gd name="T16" fmla="*/ 19 w 77"/>
                <a:gd name="T17" fmla="*/ 7 h 53"/>
                <a:gd name="T18" fmla="*/ 25 w 77"/>
                <a:gd name="T19" fmla="*/ 0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7"/>
                <a:gd name="T31" fmla="*/ 0 h 53"/>
                <a:gd name="T32" fmla="*/ 77 w 77"/>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7" h="53">
                  <a:moveTo>
                    <a:pt x="52" y="0"/>
                  </a:moveTo>
                  <a:lnTo>
                    <a:pt x="58" y="7"/>
                  </a:lnTo>
                  <a:lnTo>
                    <a:pt x="75" y="9"/>
                  </a:lnTo>
                  <a:lnTo>
                    <a:pt x="77" y="34"/>
                  </a:lnTo>
                  <a:lnTo>
                    <a:pt x="60" y="53"/>
                  </a:lnTo>
                  <a:lnTo>
                    <a:pt x="29" y="51"/>
                  </a:lnTo>
                  <a:lnTo>
                    <a:pt x="0" y="34"/>
                  </a:lnTo>
                  <a:lnTo>
                    <a:pt x="22" y="5"/>
                  </a:lnTo>
                  <a:lnTo>
                    <a:pt x="39" y="7"/>
                  </a:lnTo>
                  <a:lnTo>
                    <a:pt x="52"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496" name="Freeform 237"/>
            <p:cNvSpPr>
              <a:spLocks/>
            </p:cNvSpPr>
            <p:nvPr/>
          </p:nvSpPr>
          <p:spPr bwMode="blackWhite">
            <a:xfrm>
              <a:off x="2364" y="3931"/>
              <a:ext cx="176" cy="193"/>
            </a:xfrm>
            <a:custGeom>
              <a:avLst/>
              <a:gdLst>
                <a:gd name="T0" fmla="*/ 21 w 188"/>
                <a:gd name="T1" fmla="*/ 0 h 206"/>
                <a:gd name="T2" fmla="*/ 38 w 188"/>
                <a:gd name="T3" fmla="*/ 12 h 206"/>
                <a:gd name="T4" fmla="*/ 48 w 188"/>
                <a:gd name="T5" fmla="*/ 13 h 206"/>
                <a:gd name="T6" fmla="*/ 71 w 188"/>
                <a:gd name="T7" fmla="*/ 23 h 206"/>
                <a:gd name="T8" fmla="*/ 76 w 188"/>
                <a:gd name="T9" fmla="*/ 33 h 206"/>
                <a:gd name="T10" fmla="*/ 73 w 188"/>
                <a:gd name="T11" fmla="*/ 40 h 206"/>
                <a:gd name="T12" fmla="*/ 78 w 188"/>
                <a:gd name="T13" fmla="*/ 46 h 206"/>
                <a:gd name="T14" fmla="*/ 78 w 188"/>
                <a:gd name="T15" fmla="*/ 52 h 206"/>
                <a:gd name="T16" fmla="*/ 90 w 188"/>
                <a:gd name="T17" fmla="*/ 55 h 206"/>
                <a:gd name="T18" fmla="*/ 79 w 188"/>
                <a:gd name="T19" fmla="*/ 72 h 206"/>
                <a:gd name="T20" fmla="*/ 62 w 188"/>
                <a:gd name="T21" fmla="*/ 72 h 206"/>
                <a:gd name="T22" fmla="*/ 42 w 188"/>
                <a:gd name="T23" fmla="*/ 87 h 206"/>
                <a:gd name="T24" fmla="*/ 39 w 188"/>
                <a:gd name="T25" fmla="*/ 101 h 206"/>
                <a:gd name="T26" fmla="*/ 29 w 188"/>
                <a:gd name="T27" fmla="*/ 90 h 206"/>
                <a:gd name="T28" fmla="*/ 18 w 188"/>
                <a:gd name="T29" fmla="*/ 90 h 206"/>
                <a:gd name="T30" fmla="*/ 18 w 188"/>
                <a:gd name="T31" fmla="*/ 58 h 206"/>
                <a:gd name="T32" fmla="*/ 0 w 188"/>
                <a:gd name="T33" fmla="*/ 46 h 206"/>
                <a:gd name="T34" fmla="*/ 15 w 188"/>
                <a:gd name="T35" fmla="*/ 31 h 206"/>
                <a:gd name="T36" fmla="*/ 24 w 188"/>
                <a:gd name="T37" fmla="*/ 25 h 206"/>
                <a:gd name="T38" fmla="*/ 21 w 188"/>
                <a:gd name="T39" fmla="*/ 0 h 2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8"/>
                <a:gd name="T61" fmla="*/ 0 h 206"/>
                <a:gd name="T62" fmla="*/ 188 w 188"/>
                <a:gd name="T63" fmla="*/ 206 h 2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8" h="206">
                  <a:moveTo>
                    <a:pt x="44" y="0"/>
                  </a:moveTo>
                  <a:lnTo>
                    <a:pt x="79" y="23"/>
                  </a:lnTo>
                  <a:lnTo>
                    <a:pt x="100" y="25"/>
                  </a:lnTo>
                  <a:lnTo>
                    <a:pt x="146" y="48"/>
                  </a:lnTo>
                  <a:lnTo>
                    <a:pt x="157" y="67"/>
                  </a:lnTo>
                  <a:lnTo>
                    <a:pt x="150" y="83"/>
                  </a:lnTo>
                  <a:lnTo>
                    <a:pt x="161" y="92"/>
                  </a:lnTo>
                  <a:lnTo>
                    <a:pt x="161" y="106"/>
                  </a:lnTo>
                  <a:lnTo>
                    <a:pt x="188" y="112"/>
                  </a:lnTo>
                  <a:lnTo>
                    <a:pt x="165" y="148"/>
                  </a:lnTo>
                  <a:lnTo>
                    <a:pt x="129" y="148"/>
                  </a:lnTo>
                  <a:lnTo>
                    <a:pt x="86" y="179"/>
                  </a:lnTo>
                  <a:lnTo>
                    <a:pt x="81" y="206"/>
                  </a:lnTo>
                  <a:lnTo>
                    <a:pt x="58" y="183"/>
                  </a:lnTo>
                  <a:lnTo>
                    <a:pt x="35" y="183"/>
                  </a:lnTo>
                  <a:lnTo>
                    <a:pt x="35" y="117"/>
                  </a:lnTo>
                  <a:lnTo>
                    <a:pt x="0" y="92"/>
                  </a:lnTo>
                  <a:lnTo>
                    <a:pt x="29" y="62"/>
                  </a:lnTo>
                  <a:lnTo>
                    <a:pt x="50" y="52"/>
                  </a:lnTo>
                  <a:lnTo>
                    <a:pt x="44"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497" name="Freeform 238"/>
            <p:cNvSpPr>
              <a:spLocks/>
            </p:cNvSpPr>
            <p:nvPr/>
          </p:nvSpPr>
          <p:spPr bwMode="blackWhite">
            <a:xfrm>
              <a:off x="2292" y="3833"/>
              <a:ext cx="95" cy="64"/>
            </a:xfrm>
            <a:custGeom>
              <a:avLst/>
              <a:gdLst>
                <a:gd name="T0" fmla="*/ 7 w 102"/>
                <a:gd name="T1" fmla="*/ 0 h 69"/>
                <a:gd name="T2" fmla="*/ 20 w 102"/>
                <a:gd name="T3" fmla="*/ 10 h 69"/>
                <a:gd name="T4" fmla="*/ 29 w 102"/>
                <a:gd name="T5" fmla="*/ 6 h 69"/>
                <a:gd name="T6" fmla="*/ 41 w 102"/>
                <a:gd name="T7" fmla="*/ 16 h 69"/>
                <a:gd name="T8" fmla="*/ 46 w 102"/>
                <a:gd name="T9" fmla="*/ 22 h 69"/>
                <a:gd name="T10" fmla="*/ 38 w 102"/>
                <a:gd name="T11" fmla="*/ 27 h 69"/>
                <a:gd name="T12" fmla="*/ 18 w 102"/>
                <a:gd name="T13" fmla="*/ 30 h 69"/>
                <a:gd name="T14" fmla="*/ 17 w 102"/>
                <a:gd name="T15" fmla="*/ 18 h 69"/>
                <a:gd name="T16" fmla="*/ 0 w 102"/>
                <a:gd name="T17" fmla="*/ 15 h 69"/>
                <a:gd name="T18" fmla="*/ 7 w 102"/>
                <a:gd name="T19" fmla="*/ 0 h 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69"/>
                <a:gd name="T32" fmla="*/ 102 w 102"/>
                <a:gd name="T33" fmla="*/ 69 h 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69">
                  <a:moveTo>
                    <a:pt x="18" y="0"/>
                  </a:moveTo>
                  <a:lnTo>
                    <a:pt x="44" y="23"/>
                  </a:lnTo>
                  <a:lnTo>
                    <a:pt x="62" y="17"/>
                  </a:lnTo>
                  <a:lnTo>
                    <a:pt x="89" y="34"/>
                  </a:lnTo>
                  <a:lnTo>
                    <a:pt x="102" y="50"/>
                  </a:lnTo>
                  <a:lnTo>
                    <a:pt x="83" y="61"/>
                  </a:lnTo>
                  <a:lnTo>
                    <a:pt x="39" y="69"/>
                  </a:lnTo>
                  <a:lnTo>
                    <a:pt x="35" y="42"/>
                  </a:lnTo>
                  <a:lnTo>
                    <a:pt x="0" y="32"/>
                  </a:lnTo>
                  <a:lnTo>
                    <a:pt x="18"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498" name="Freeform 239"/>
            <p:cNvSpPr>
              <a:spLocks/>
            </p:cNvSpPr>
            <p:nvPr/>
          </p:nvSpPr>
          <p:spPr bwMode="blackWhite">
            <a:xfrm>
              <a:off x="2092" y="3747"/>
              <a:ext cx="86" cy="67"/>
            </a:xfrm>
            <a:custGeom>
              <a:avLst/>
              <a:gdLst>
                <a:gd name="T0" fmla="*/ 18 w 92"/>
                <a:gd name="T1" fmla="*/ 0 h 71"/>
                <a:gd name="T2" fmla="*/ 22 w 92"/>
                <a:gd name="T3" fmla="*/ 8 h 71"/>
                <a:gd name="T4" fmla="*/ 31 w 92"/>
                <a:gd name="T5" fmla="*/ 20 h 71"/>
                <a:gd name="T6" fmla="*/ 38 w 92"/>
                <a:gd name="T7" fmla="*/ 18 h 71"/>
                <a:gd name="T8" fmla="*/ 36 w 92"/>
                <a:gd name="T9" fmla="*/ 24 h 71"/>
                <a:gd name="T10" fmla="*/ 44 w 92"/>
                <a:gd name="T11" fmla="*/ 38 h 71"/>
                <a:gd name="T12" fmla="*/ 22 w 92"/>
                <a:gd name="T13" fmla="*/ 32 h 71"/>
                <a:gd name="T14" fmla="*/ 7 w 92"/>
                <a:gd name="T15" fmla="*/ 31 h 71"/>
                <a:gd name="T16" fmla="*/ 7 w 92"/>
                <a:gd name="T17" fmla="*/ 20 h 71"/>
                <a:gd name="T18" fmla="*/ 0 w 92"/>
                <a:gd name="T19" fmla="*/ 8 h 71"/>
                <a:gd name="T20" fmla="*/ 8 w 92"/>
                <a:gd name="T21" fmla="*/ 8 h 71"/>
                <a:gd name="T22" fmla="*/ 18 w 92"/>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
                <a:gd name="T37" fmla="*/ 0 h 71"/>
                <a:gd name="T38" fmla="*/ 92 w 92"/>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 h="71">
                  <a:moveTo>
                    <a:pt x="35" y="0"/>
                  </a:moveTo>
                  <a:lnTo>
                    <a:pt x="48" y="16"/>
                  </a:lnTo>
                  <a:lnTo>
                    <a:pt x="64" y="37"/>
                  </a:lnTo>
                  <a:lnTo>
                    <a:pt x="81" y="33"/>
                  </a:lnTo>
                  <a:lnTo>
                    <a:pt x="77" y="46"/>
                  </a:lnTo>
                  <a:lnTo>
                    <a:pt x="92" y="71"/>
                  </a:lnTo>
                  <a:lnTo>
                    <a:pt x="46" y="60"/>
                  </a:lnTo>
                  <a:lnTo>
                    <a:pt x="8" y="58"/>
                  </a:lnTo>
                  <a:lnTo>
                    <a:pt x="10" y="37"/>
                  </a:lnTo>
                  <a:lnTo>
                    <a:pt x="0" y="16"/>
                  </a:lnTo>
                  <a:lnTo>
                    <a:pt x="19" y="16"/>
                  </a:lnTo>
                  <a:lnTo>
                    <a:pt x="35"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499" name="Freeform 240"/>
            <p:cNvSpPr>
              <a:spLocks/>
            </p:cNvSpPr>
            <p:nvPr/>
          </p:nvSpPr>
          <p:spPr bwMode="blackWhite">
            <a:xfrm>
              <a:off x="2213" y="3811"/>
              <a:ext cx="82" cy="23"/>
            </a:xfrm>
            <a:custGeom>
              <a:avLst/>
              <a:gdLst>
                <a:gd name="T0" fmla="*/ 41 w 88"/>
                <a:gd name="T1" fmla="*/ 6 h 25"/>
                <a:gd name="T2" fmla="*/ 33 w 88"/>
                <a:gd name="T3" fmla="*/ 10 h 25"/>
                <a:gd name="T4" fmla="*/ 11 w 88"/>
                <a:gd name="T5" fmla="*/ 8 h 25"/>
                <a:gd name="T6" fmla="*/ 0 w 88"/>
                <a:gd name="T7" fmla="*/ 6 h 25"/>
                <a:gd name="T8" fmla="*/ 7 w 88"/>
                <a:gd name="T9" fmla="*/ 0 h 25"/>
                <a:gd name="T10" fmla="*/ 16 w 88"/>
                <a:gd name="T11" fmla="*/ 5 h 25"/>
                <a:gd name="T12" fmla="*/ 23 w 88"/>
                <a:gd name="T13" fmla="*/ 1 h 25"/>
                <a:gd name="T14" fmla="*/ 30 w 88"/>
                <a:gd name="T15" fmla="*/ 6 h 25"/>
                <a:gd name="T16" fmla="*/ 41 w 88"/>
                <a:gd name="T17" fmla="*/ 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8"/>
                <a:gd name="T28" fmla="*/ 0 h 25"/>
                <a:gd name="T29" fmla="*/ 88 w 88"/>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8" h="25">
                  <a:moveTo>
                    <a:pt x="88" y="11"/>
                  </a:moveTo>
                  <a:lnTo>
                    <a:pt x="71" y="25"/>
                  </a:lnTo>
                  <a:lnTo>
                    <a:pt x="23" y="21"/>
                  </a:lnTo>
                  <a:lnTo>
                    <a:pt x="0" y="11"/>
                  </a:lnTo>
                  <a:lnTo>
                    <a:pt x="17" y="0"/>
                  </a:lnTo>
                  <a:lnTo>
                    <a:pt x="32" y="5"/>
                  </a:lnTo>
                  <a:lnTo>
                    <a:pt x="50" y="1"/>
                  </a:lnTo>
                  <a:lnTo>
                    <a:pt x="65" y="9"/>
                  </a:lnTo>
                  <a:lnTo>
                    <a:pt x="88" y="11"/>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500" name="Freeform 241"/>
            <p:cNvSpPr>
              <a:spLocks/>
            </p:cNvSpPr>
            <p:nvPr/>
          </p:nvSpPr>
          <p:spPr bwMode="blackWhite">
            <a:xfrm>
              <a:off x="1824" y="3719"/>
              <a:ext cx="35" cy="30"/>
            </a:xfrm>
            <a:custGeom>
              <a:avLst/>
              <a:gdLst>
                <a:gd name="T0" fmla="*/ 21 w 37"/>
                <a:gd name="T1" fmla="*/ 0 h 32"/>
                <a:gd name="T2" fmla="*/ 12 w 37"/>
                <a:gd name="T3" fmla="*/ 8 h 32"/>
                <a:gd name="T4" fmla="*/ 9 w 37"/>
                <a:gd name="T5" fmla="*/ 16 h 32"/>
                <a:gd name="T6" fmla="*/ 0 w 37"/>
                <a:gd name="T7" fmla="*/ 13 h 32"/>
                <a:gd name="T8" fmla="*/ 9 w 37"/>
                <a:gd name="T9" fmla="*/ 8 h 32"/>
                <a:gd name="T10" fmla="*/ 14 w 37"/>
                <a:gd name="T11" fmla="*/ 0 h 32"/>
                <a:gd name="T12" fmla="*/ 21 w 37"/>
                <a:gd name="T13" fmla="*/ 0 h 32"/>
                <a:gd name="T14" fmla="*/ 0 60000 65536"/>
                <a:gd name="T15" fmla="*/ 0 60000 65536"/>
                <a:gd name="T16" fmla="*/ 0 60000 65536"/>
                <a:gd name="T17" fmla="*/ 0 60000 65536"/>
                <a:gd name="T18" fmla="*/ 0 60000 65536"/>
                <a:gd name="T19" fmla="*/ 0 60000 65536"/>
                <a:gd name="T20" fmla="*/ 0 60000 65536"/>
                <a:gd name="T21" fmla="*/ 0 w 37"/>
                <a:gd name="T22" fmla="*/ 0 h 32"/>
                <a:gd name="T23" fmla="*/ 37 w 3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2">
                  <a:moveTo>
                    <a:pt x="37" y="0"/>
                  </a:moveTo>
                  <a:lnTo>
                    <a:pt x="23" y="15"/>
                  </a:lnTo>
                  <a:lnTo>
                    <a:pt x="10" y="32"/>
                  </a:lnTo>
                  <a:lnTo>
                    <a:pt x="0" y="25"/>
                  </a:lnTo>
                  <a:lnTo>
                    <a:pt x="10" y="9"/>
                  </a:lnTo>
                  <a:lnTo>
                    <a:pt x="25" y="0"/>
                  </a:lnTo>
                  <a:lnTo>
                    <a:pt x="37"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501" name="Freeform 242"/>
            <p:cNvSpPr>
              <a:spLocks/>
            </p:cNvSpPr>
            <p:nvPr/>
          </p:nvSpPr>
          <p:spPr bwMode="blackWhite">
            <a:xfrm>
              <a:off x="2243" y="3850"/>
              <a:ext cx="40" cy="29"/>
            </a:xfrm>
            <a:custGeom>
              <a:avLst/>
              <a:gdLst>
                <a:gd name="T0" fmla="*/ 0 w 43"/>
                <a:gd name="T1" fmla="*/ 0 h 31"/>
                <a:gd name="T2" fmla="*/ 15 w 43"/>
                <a:gd name="T3" fmla="*/ 2 h 31"/>
                <a:gd name="T4" fmla="*/ 17 w 43"/>
                <a:gd name="T5" fmla="*/ 7 h 31"/>
                <a:gd name="T6" fmla="*/ 19 w 43"/>
                <a:gd name="T7" fmla="*/ 12 h 31"/>
                <a:gd name="T8" fmla="*/ 7 w 43"/>
                <a:gd name="T9" fmla="*/ 16 h 31"/>
                <a:gd name="T10" fmla="*/ 7 w 43"/>
                <a:gd name="T11" fmla="*/ 7 h 31"/>
                <a:gd name="T12" fmla="*/ 0 w 43"/>
                <a:gd name="T13" fmla="*/ 7 h 31"/>
                <a:gd name="T14" fmla="*/ 0 w 43"/>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43"/>
                <a:gd name="T25" fmla="*/ 0 h 31"/>
                <a:gd name="T26" fmla="*/ 43 w 43"/>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 h="31">
                  <a:moveTo>
                    <a:pt x="0" y="0"/>
                  </a:moveTo>
                  <a:lnTo>
                    <a:pt x="31" y="2"/>
                  </a:lnTo>
                  <a:lnTo>
                    <a:pt x="37" y="15"/>
                  </a:lnTo>
                  <a:lnTo>
                    <a:pt x="43" y="23"/>
                  </a:lnTo>
                  <a:lnTo>
                    <a:pt x="10" y="31"/>
                  </a:lnTo>
                  <a:lnTo>
                    <a:pt x="14" y="15"/>
                  </a:lnTo>
                  <a:lnTo>
                    <a:pt x="0" y="7"/>
                  </a:lnTo>
                  <a:lnTo>
                    <a:pt x="0" y="0"/>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sp>
          <p:nvSpPr>
            <p:cNvPr id="60502" name="Freeform 243"/>
            <p:cNvSpPr>
              <a:spLocks/>
            </p:cNvSpPr>
            <p:nvPr/>
          </p:nvSpPr>
          <p:spPr bwMode="blackWhite">
            <a:xfrm>
              <a:off x="2294" y="3895"/>
              <a:ext cx="23" cy="22"/>
            </a:xfrm>
            <a:custGeom>
              <a:avLst/>
              <a:gdLst>
                <a:gd name="T0" fmla="*/ 10 w 25"/>
                <a:gd name="T1" fmla="*/ 2 h 23"/>
                <a:gd name="T2" fmla="*/ 9 w 25"/>
                <a:gd name="T3" fmla="*/ 12 h 23"/>
                <a:gd name="T4" fmla="*/ 0 w 25"/>
                <a:gd name="T5" fmla="*/ 11 h 23"/>
                <a:gd name="T6" fmla="*/ 6 w 25"/>
                <a:gd name="T7" fmla="*/ 0 h 23"/>
                <a:gd name="T8" fmla="*/ 10 w 25"/>
                <a:gd name="T9" fmla="*/ 2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25" y="2"/>
                  </a:moveTo>
                  <a:lnTo>
                    <a:pt x="23" y="23"/>
                  </a:lnTo>
                  <a:lnTo>
                    <a:pt x="0" y="11"/>
                  </a:lnTo>
                  <a:lnTo>
                    <a:pt x="6" y="0"/>
                  </a:lnTo>
                  <a:lnTo>
                    <a:pt x="25" y="2"/>
                  </a:lnTo>
                  <a:close/>
                </a:path>
              </a:pathLst>
            </a:custGeom>
            <a:grp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Arial" charset="0"/>
              </a:endParaRPr>
            </a:p>
          </p:txBody>
        </p:sp>
      </p:grpSp>
      <p:sp>
        <p:nvSpPr>
          <p:cNvPr id="3126" name="Freeform 96"/>
          <p:cNvSpPr>
            <a:spLocks/>
          </p:cNvSpPr>
          <p:nvPr/>
        </p:nvSpPr>
        <p:spPr bwMode="blackWhite">
          <a:xfrm>
            <a:off x="8226425" y="838200"/>
            <a:ext cx="612775" cy="962025"/>
          </a:xfrm>
          <a:custGeom>
            <a:avLst/>
            <a:gdLst>
              <a:gd name="T0" fmla="*/ 2147483647 w 361"/>
              <a:gd name="T1" fmla="*/ 2147483647 h 568"/>
              <a:gd name="T2" fmla="*/ 2147483647 w 361"/>
              <a:gd name="T3" fmla="*/ 2147483647 h 568"/>
              <a:gd name="T4" fmla="*/ 2147483647 w 361"/>
              <a:gd name="T5" fmla="*/ 2147483647 h 568"/>
              <a:gd name="T6" fmla="*/ 2147483647 w 361"/>
              <a:gd name="T7" fmla="*/ 0 h 568"/>
              <a:gd name="T8" fmla="*/ 2147483647 w 361"/>
              <a:gd name="T9" fmla="*/ 2147483647 h 568"/>
              <a:gd name="T10" fmla="*/ 2147483647 w 361"/>
              <a:gd name="T11" fmla="*/ 2147483647 h 568"/>
              <a:gd name="T12" fmla="*/ 2147483647 w 361"/>
              <a:gd name="T13" fmla="*/ 2147483647 h 568"/>
              <a:gd name="T14" fmla="*/ 2147483647 w 361"/>
              <a:gd name="T15" fmla="*/ 2147483647 h 568"/>
              <a:gd name="T16" fmla="*/ 2147483647 w 361"/>
              <a:gd name="T17" fmla="*/ 2147483647 h 568"/>
              <a:gd name="T18" fmla="*/ 2147483647 w 361"/>
              <a:gd name="T19" fmla="*/ 2147483647 h 568"/>
              <a:gd name="T20" fmla="*/ 2147483647 w 361"/>
              <a:gd name="T21" fmla="*/ 2147483647 h 568"/>
              <a:gd name="T22" fmla="*/ 2147483647 w 361"/>
              <a:gd name="T23" fmla="*/ 2147483647 h 568"/>
              <a:gd name="T24" fmla="*/ 2147483647 w 361"/>
              <a:gd name="T25" fmla="*/ 2147483647 h 568"/>
              <a:gd name="T26" fmla="*/ 2147483647 w 361"/>
              <a:gd name="T27" fmla="*/ 2147483647 h 568"/>
              <a:gd name="T28" fmla="*/ 2147483647 w 361"/>
              <a:gd name="T29" fmla="*/ 2147483647 h 568"/>
              <a:gd name="T30" fmla="*/ 2147483647 w 361"/>
              <a:gd name="T31" fmla="*/ 2147483647 h 568"/>
              <a:gd name="T32" fmla="*/ 2147483647 w 361"/>
              <a:gd name="T33" fmla="*/ 2147483647 h 568"/>
              <a:gd name="T34" fmla="*/ 2147483647 w 361"/>
              <a:gd name="T35" fmla="*/ 2147483647 h 568"/>
              <a:gd name="T36" fmla="*/ 2147483647 w 361"/>
              <a:gd name="T37" fmla="*/ 2147483647 h 568"/>
              <a:gd name="T38" fmla="*/ 2147483647 w 361"/>
              <a:gd name="T39" fmla="*/ 2147483647 h 568"/>
              <a:gd name="T40" fmla="*/ 2147483647 w 361"/>
              <a:gd name="T41" fmla="*/ 2147483647 h 568"/>
              <a:gd name="T42" fmla="*/ 2147483647 w 361"/>
              <a:gd name="T43" fmla="*/ 2147483647 h 568"/>
              <a:gd name="T44" fmla="*/ 2147483647 w 361"/>
              <a:gd name="T45" fmla="*/ 2147483647 h 568"/>
              <a:gd name="T46" fmla="*/ 2147483647 w 361"/>
              <a:gd name="T47" fmla="*/ 2147483647 h 568"/>
              <a:gd name="T48" fmla="*/ 2147483647 w 361"/>
              <a:gd name="T49" fmla="*/ 2147483647 h 568"/>
              <a:gd name="T50" fmla="*/ 2147483647 w 361"/>
              <a:gd name="T51" fmla="*/ 2147483647 h 568"/>
              <a:gd name="T52" fmla="*/ 2147483647 w 361"/>
              <a:gd name="T53" fmla="*/ 2147483647 h 568"/>
              <a:gd name="T54" fmla="*/ 2147483647 w 361"/>
              <a:gd name="T55" fmla="*/ 2147483647 h 568"/>
              <a:gd name="T56" fmla="*/ 2147483647 w 361"/>
              <a:gd name="T57" fmla="*/ 2147483647 h 568"/>
              <a:gd name="T58" fmla="*/ 2147483647 w 361"/>
              <a:gd name="T59" fmla="*/ 2147483647 h 568"/>
              <a:gd name="T60" fmla="*/ 2147483647 w 361"/>
              <a:gd name="T61" fmla="*/ 2147483647 h 568"/>
              <a:gd name="T62" fmla="*/ 2147483647 w 361"/>
              <a:gd name="T63" fmla="*/ 2147483647 h 568"/>
              <a:gd name="T64" fmla="*/ 2147483647 w 361"/>
              <a:gd name="T65" fmla="*/ 2147483647 h 568"/>
              <a:gd name="T66" fmla="*/ 2147483647 w 361"/>
              <a:gd name="T67" fmla="*/ 2147483647 h 568"/>
              <a:gd name="T68" fmla="*/ 2147483647 w 361"/>
              <a:gd name="T69" fmla="*/ 2147483647 h 568"/>
              <a:gd name="T70" fmla="*/ 2147483647 w 361"/>
              <a:gd name="T71" fmla="*/ 2147483647 h 568"/>
              <a:gd name="T72" fmla="*/ 2147483647 w 361"/>
              <a:gd name="T73" fmla="*/ 2147483647 h 568"/>
              <a:gd name="T74" fmla="*/ 0 w 361"/>
              <a:gd name="T75" fmla="*/ 2147483647 h 568"/>
              <a:gd name="T76" fmla="*/ 2147483647 w 361"/>
              <a:gd name="T77" fmla="*/ 2147483647 h 568"/>
              <a:gd name="T78" fmla="*/ 2147483647 w 361"/>
              <a:gd name="T79" fmla="*/ 2147483647 h 568"/>
              <a:gd name="T80" fmla="*/ 2147483647 w 361"/>
              <a:gd name="T81" fmla="*/ 2147483647 h 568"/>
              <a:gd name="T82" fmla="*/ 2147483647 w 361"/>
              <a:gd name="T83" fmla="*/ 2147483647 h 568"/>
              <a:gd name="T84" fmla="*/ 2147483647 w 361"/>
              <a:gd name="T85" fmla="*/ 2147483647 h 568"/>
              <a:gd name="T86" fmla="*/ 2147483647 w 361"/>
              <a:gd name="T87" fmla="*/ 2147483647 h 568"/>
              <a:gd name="T88" fmla="*/ 2147483647 w 361"/>
              <a:gd name="T89" fmla="*/ 2147483647 h 568"/>
              <a:gd name="T90" fmla="*/ 2147483647 w 361"/>
              <a:gd name="T91" fmla="*/ 2147483647 h 5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1"/>
              <a:gd name="T139" fmla="*/ 0 h 568"/>
              <a:gd name="T140" fmla="*/ 361 w 361"/>
              <a:gd name="T141" fmla="*/ 568 h 5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1" h="568">
                <a:moveTo>
                  <a:pt x="67" y="19"/>
                </a:moveTo>
                <a:lnTo>
                  <a:pt x="86" y="50"/>
                </a:lnTo>
                <a:lnTo>
                  <a:pt x="117" y="27"/>
                </a:lnTo>
                <a:lnTo>
                  <a:pt x="121" y="0"/>
                </a:lnTo>
                <a:lnTo>
                  <a:pt x="159" y="19"/>
                </a:lnTo>
                <a:lnTo>
                  <a:pt x="182" y="23"/>
                </a:lnTo>
                <a:lnTo>
                  <a:pt x="255" y="188"/>
                </a:lnTo>
                <a:lnTo>
                  <a:pt x="286" y="192"/>
                </a:lnTo>
                <a:lnTo>
                  <a:pt x="303" y="234"/>
                </a:lnTo>
                <a:lnTo>
                  <a:pt x="336" y="230"/>
                </a:lnTo>
                <a:lnTo>
                  <a:pt x="340" y="253"/>
                </a:lnTo>
                <a:lnTo>
                  <a:pt x="361" y="253"/>
                </a:lnTo>
                <a:lnTo>
                  <a:pt x="361" y="267"/>
                </a:lnTo>
                <a:lnTo>
                  <a:pt x="340" y="276"/>
                </a:lnTo>
                <a:lnTo>
                  <a:pt x="324" y="296"/>
                </a:lnTo>
                <a:lnTo>
                  <a:pt x="328" y="311"/>
                </a:lnTo>
                <a:lnTo>
                  <a:pt x="297" y="315"/>
                </a:lnTo>
                <a:lnTo>
                  <a:pt x="305" y="338"/>
                </a:lnTo>
                <a:lnTo>
                  <a:pt x="286" y="357"/>
                </a:lnTo>
                <a:lnTo>
                  <a:pt x="270" y="342"/>
                </a:lnTo>
                <a:lnTo>
                  <a:pt x="255" y="357"/>
                </a:lnTo>
                <a:lnTo>
                  <a:pt x="244" y="390"/>
                </a:lnTo>
                <a:lnTo>
                  <a:pt x="236" y="390"/>
                </a:lnTo>
                <a:lnTo>
                  <a:pt x="224" y="351"/>
                </a:lnTo>
                <a:lnTo>
                  <a:pt x="209" y="384"/>
                </a:lnTo>
                <a:lnTo>
                  <a:pt x="228" y="415"/>
                </a:lnTo>
                <a:lnTo>
                  <a:pt x="209" y="430"/>
                </a:lnTo>
                <a:lnTo>
                  <a:pt x="198" y="449"/>
                </a:lnTo>
                <a:lnTo>
                  <a:pt x="178" y="430"/>
                </a:lnTo>
                <a:lnTo>
                  <a:pt x="182" y="457"/>
                </a:lnTo>
                <a:lnTo>
                  <a:pt x="167" y="457"/>
                </a:lnTo>
                <a:lnTo>
                  <a:pt x="151" y="445"/>
                </a:lnTo>
                <a:lnTo>
                  <a:pt x="140" y="457"/>
                </a:lnTo>
                <a:lnTo>
                  <a:pt x="144" y="499"/>
                </a:lnTo>
                <a:lnTo>
                  <a:pt x="128" y="537"/>
                </a:lnTo>
                <a:lnTo>
                  <a:pt x="128" y="568"/>
                </a:lnTo>
                <a:lnTo>
                  <a:pt x="98" y="553"/>
                </a:lnTo>
                <a:lnTo>
                  <a:pt x="0" y="321"/>
                </a:lnTo>
                <a:lnTo>
                  <a:pt x="21" y="307"/>
                </a:lnTo>
                <a:lnTo>
                  <a:pt x="25" y="288"/>
                </a:lnTo>
                <a:lnTo>
                  <a:pt x="44" y="261"/>
                </a:lnTo>
                <a:lnTo>
                  <a:pt x="29" y="192"/>
                </a:lnTo>
                <a:lnTo>
                  <a:pt x="40" y="161"/>
                </a:lnTo>
                <a:lnTo>
                  <a:pt x="32" y="111"/>
                </a:lnTo>
                <a:lnTo>
                  <a:pt x="50" y="46"/>
                </a:lnTo>
                <a:lnTo>
                  <a:pt x="67" y="19"/>
                </a:lnTo>
                <a:close/>
              </a:path>
            </a:pathLst>
          </a:cu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104" name="Freeform 134"/>
          <p:cNvSpPr>
            <a:spLocks/>
          </p:cNvSpPr>
          <p:nvPr/>
        </p:nvSpPr>
        <p:spPr bwMode="blackWhite">
          <a:xfrm>
            <a:off x="3486150" y="2344738"/>
            <a:ext cx="1358900" cy="696912"/>
          </a:xfrm>
          <a:custGeom>
            <a:avLst/>
            <a:gdLst>
              <a:gd name="T0" fmla="*/ 2147483647 w 801"/>
              <a:gd name="T1" fmla="*/ 0 h 411"/>
              <a:gd name="T2" fmla="*/ 2147483647 w 801"/>
              <a:gd name="T3" fmla="*/ 2147483647 h 411"/>
              <a:gd name="T4" fmla="*/ 2147483647 w 801"/>
              <a:gd name="T5" fmla="*/ 2147483647 h 411"/>
              <a:gd name="T6" fmla="*/ 2147483647 w 801"/>
              <a:gd name="T7" fmla="*/ 2147483647 h 411"/>
              <a:gd name="T8" fmla="*/ 2147483647 w 801"/>
              <a:gd name="T9" fmla="*/ 2147483647 h 411"/>
              <a:gd name="T10" fmla="*/ 2147483647 w 801"/>
              <a:gd name="T11" fmla="*/ 2147483647 h 411"/>
              <a:gd name="T12" fmla="*/ 2147483647 w 801"/>
              <a:gd name="T13" fmla="*/ 2147483647 h 411"/>
              <a:gd name="T14" fmla="*/ 2147483647 w 801"/>
              <a:gd name="T15" fmla="*/ 2147483647 h 411"/>
              <a:gd name="T16" fmla="*/ 2147483647 w 801"/>
              <a:gd name="T17" fmla="*/ 2147483647 h 411"/>
              <a:gd name="T18" fmla="*/ 2147483647 w 801"/>
              <a:gd name="T19" fmla="*/ 2147483647 h 411"/>
              <a:gd name="T20" fmla="*/ 2147483647 w 801"/>
              <a:gd name="T21" fmla="*/ 2147483647 h 411"/>
              <a:gd name="T22" fmla="*/ 2147483647 w 801"/>
              <a:gd name="T23" fmla="*/ 2147483647 h 411"/>
              <a:gd name="T24" fmla="*/ 2147483647 w 801"/>
              <a:gd name="T25" fmla="*/ 2147483647 h 411"/>
              <a:gd name="T26" fmla="*/ 2147483647 w 801"/>
              <a:gd name="T27" fmla="*/ 2147483647 h 411"/>
              <a:gd name="T28" fmla="*/ 2147483647 w 801"/>
              <a:gd name="T29" fmla="*/ 2147483647 h 411"/>
              <a:gd name="T30" fmla="*/ 2147483647 w 801"/>
              <a:gd name="T31" fmla="*/ 2147483647 h 411"/>
              <a:gd name="T32" fmla="*/ 2147483647 w 801"/>
              <a:gd name="T33" fmla="*/ 2147483647 h 411"/>
              <a:gd name="T34" fmla="*/ 2147483647 w 801"/>
              <a:gd name="T35" fmla="*/ 2147483647 h 411"/>
              <a:gd name="T36" fmla="*/ 2147483647 w 801"/>
              <a:gd name="T37" fmla="*/ 2147483647 h 411"/>
              <a:gd name="T38" fmla="*/ 2147483647 w 801"/>
              <a:gd name="T39" fmla="*/ 2147483647 h 411"/>
              <a:gd name="T40" fmla="*/ 2147483647 w 801"/>
              <a:gd name="T41" fmla="*/ 2147483647 h 411"/>
              <a:gd name="T42" fmla="*/ 0 w 801"/>
              <a:gd name="T43" fmla="*/ 2147483647 h 411"/>
              <a:gd name="T44" fmla="*/ 2147483647 w 801"/>
              <a:gd name="T45" fmla="*/ 0 h 4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1"/>
              <a:gd name="T70" fmla="*/ 0 h 411"/>
              <a:gd name="T71" fmla="*/ 801 w 801"/>
              <a:gd name="T72" fmla="*/ 411 h 4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1" h="411">
                <a:moveTo>
                  <a:pt x="25" y="0"/>
                </a:moveTo>
                <a:lnTo>
                  <a:pt x="294" y="19"/>
                </a:lnTo>
                <a:lnTo>
                  <a:pt x="495" y="30"/>
                </a:lnTo>
                <a:lnTo>
                  <a:pt x="557" y="75"/>
                </a:lnTo>
                <a:lnTo>
                  <a:pt x="576" y="55"/>
                </a:lnTo>
                <a:lnTo>
                  <a:pt x="616" y="59"/>
                </a:lnTo>
                <a:lnTo>
                  <a:pt x="643" y="78"/>
                </a:lnTo>
                <a:lnTo>
                  <a:pt x="674" y="78"/>
                </a:lnTo>
                <a:lnTo>
                  <a:pt x="708" y="121"/>
                </a:lnTo>
                <a:lnTo>
                  <a:pt x="716" y="148"/>
                </a:lnTo>
                <a:lnTo>
                  <a:pt x="739" y="190"/>
                </a:lnTo>
                <a:lnTo>
                  <a:pt x="735" y="242"/>
                </a:lnTo>
                <a:lnTo>
                  <a:pt x="751" y="272"/>
                </a:lnTo>
                <a:lnTo>
                  <a:pt x="751" y="297"/>
                </a:lnTo>
                <a:lnTo>
                  <a:pt x="760" y="322"/>
                </a:lnTo>
                <a:lnTo>
                  <a:pt x="762" y="361"/>
                </a:lnTo>
                <a:lnTo>
                  <a:pt x="781" y="364"/>
                </a:lnTo>
                <a:lnTo>
                  <a:pt x="801" y="407"/>
                </a:lnTo>
                <a:lnTo>
                  <a:pt x="682" y="411"/>
                </a:lnTo>
                <a:lnTo>
                  <a:pt x="169" y="389"/>
                </a:lnTo>
                <a:lnTo>
                  <a:pt x="177" y="261"/>
                </a:lnTo>
                <a:lnTo>
                  <a:pt x="0" y="244"/>
                </a:lnTo>
                <a:lnTo>
                  <a:pt x="25" y="0"/>
                </a:lnTo>
                <a:close/>
              </a:path>
            </a:pathLst>
          </a:custGeom>
          <a:noFill/>
          <a:ln w="9525">
            <a:solidFill>
              <a:schemeClr val="tx1"/>
            </a:solidFill>
            <a:round/>
            <a:headEnd/>
            <a:tailEnd/>
          </a:ln>
        </p:spPr>
        <p:txBody>
          <a:bodyPr/>
          <a:lstStyle/>
          <a:p>
            <a:pPr eaLnBrk="0" fontAlgn="auto" hangingPunct="0">
              <a:spcBef>
                <a:spcPts val="0"/>
              </a:spcBef>
              <a:spcAft>
                <a:spcPts val="0"/>
              </a:spcAft>
              <a:defRPr/>
            </a:pPr>
            <a:endParaRPr lang="en-US" sz="1400" b="1">
              <a:latin typeface="+mn-lt"/>
            </a:endParaRPr>
          </a:p>
        </p:txBody>
      </p:sp>
      <p:sp>
        <p:nvSpPr>
          <p:cNvPr id="151" name="TextBox 150"/>
          <p:cNvSpPr txBox="1"/>
          <p:nvPr/>
        </p:nvSpPr>
        <p:spPr>
          <a:xfrm>
            <a:off x="7897813" y="3240088"/>
            <a:ext cx="1066800" cy="215900"/>
          </a:xfrm>
          <a:prstGeom prst="rect">
            <a:avLst/>
          </a:prstGeom>
          <a:solidFill>
            <a:srgbClr val="0070C0"/>
          </a:solidFill>
        </p:spPr>
        <p:txBody>
          <a:bodyPr>
            <a:spAutoFit/>
          </a:bodyPr>
          <a:lstStyle/>
          <a:p>
            <a:pPr algn="ctr" fontAlgn="auto">
              <a:spcBef>
                <a:spcPts val="0"/>
              </a:spcBef>
              <a:spcAft>
                <a:spcPts val="0"/>
              </a:spcAft>
              <a:defRPr/>
            </a:pPr>
            <a:r>
              <a:rPr lang="en-US" sz="800" b="1" dirty="0">
                <a:solidFill>
                  <a:schemeClr val="bg1"/>
                </a:solidFill>
                <a:latin typeface="+mn-lt"/>
              </a:rPr>
              <a:t>Washington, DC</a:t>
            </a:r>
          </a:p>
        </p:txBody>
      </p:sp>
      <p:sp>
        <p:nvSpPr>
          <p:cNvPr id="152" name="5-Point Star 151"/>
          <p:cNvSpPr/>
          <p:nvPr/>
        </p:nvSpPr>
        <p:spPr>
          <a:xfrm flipV="1">
            <a:off x="7680325" y="2816225"/>
            <a:ext cx="44450" cy="46038"/>
          </a:xfrm>
          <a:prstGeom prst="star5">
            <a:avLst/>
          </a:prstGeom>
          <a:no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a:solidFill>
                <a:schemeClr val="tx1"/>
              </a:solidFill>
            </a:endParaRPr>
          </a:p>
        </p:txBody>
      </p:sp>
      <p:cxnSp>
        <p:nvCxnSpPr>
          <p:cNvPr id="154" name="Straight Connector 153"/>
          <p:cNvCxnSpPr/>
          <p:nvPr/>
        </p:nvCxnSpPr>
        <p:spPr>
          <a:xfrm>
            <a:off x="7772400" y="2895600"/>
            <a:ext cx="434975" cy="441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03" name="TextBox 157"/>
          <p:cNvSpPr txBox="1">
            <a:spLocks noChangeArrowheads="1"/>
          </p:cNvSpPr>
          <p:nvPr/>
        </p:nvSpPr>
        <p:spPr bwMode="auto">
          <a:xfrm>
            <a:off x="1295400" y="4718050"/>
            <a:ext cx="1066800" cy="184150"/>
          </a:xfrm>
          <a:prstGeom prst="rect">
            <a:avLst/>
          </a:prstGeom>
          <a:noFill/>
          <a:ln w="9525">
            <a:noFill/>
            <a:miter lim="800000"/>
            <a:headEnd/>
            <a:tailEnd/>
          </a:ln>
        </p:spPr>
        <p:txBody>
          <a:bodyPr>
            <a:spAutoFit/>
          </a:bodyPr>
          <a:lstStyle/>
          <a:p>
            <a:pPr algn="ctr"/>
            <a:r>
              <a:rPr lang="en-US" sz="600">
                <a:latin typeface="Calibri" pitchFamily="34" charset="0"/>
              </a:rPr>
              <a:t>Hawaii</a:t>
            </a:r>
          </a:p>
        </p:txBody>
      </p:sp>
      <p:sp>
        <p:nvSpPr>
          <p:cNvPr id="160" name="Rectangle 159"/>
          <p:cNvSpPr/>
          <p:nvPr/>
        </p:nvSpPr>
        <p:spPr>
          <a:xfrm>
            <a:off x="1828800" y="5791200"/>
            <a:ext cx="457200" cy="228600"/>
          </a:xfrm>
          <a:prstGeom prst="rect">
            <a:avLst/>
          </a:prstGeom>
          <a:solidFill>
            <a:srgbClr val="FFFF0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latin typeface="+mn-lt"/>
            </a:endParaRPr>
          </a:p>
        </p:txBody>
      </p:sp>
      <p:sp>
        <p:nvSpPr>
          <p:cNvPr id="167" name="TextBox 166"/>
          <p:cNvSpPr txBox="1"/>
          <p:nvPr/>
        </p:nvSpPr>
        <p:spPr>
          <a:xfrm>
            <a:off x="2286000" y="5791200"/>
            <a:ext cx="1524000" cy="261610"/>
          </a:xfrm>
          <a:prstGeom prst="rect">
            <a:avLst/>
          </a:prstGeom>
          <a:noFill/>
        </p:spPr>
        <p:txBody>
          <a:bodyPr>
            <a:spAutoFit/>
          </a:bodyPr>
          <a:lstStyle/>
          <a:p>
            <a:pPr fontAlgn="auto">
              <a:spcBef>
                <a:spcPts val="0"/>
              </a:spcBef>
              <a:spcAft>
                <a:spcPts val="0"/>
              </a:spcAft>
              <a:defRPr/>
            </a:pPr>
            <a:r>
              <a:rPr lang="en-US" sz="1050" dirty="0">
                <a:latin typeface="+mn-lt"/>
              </a:rPr>
              <a:t>SBAC </a:t>
            </a:r>
            <a:r>
              <a:rPr lang="en-US" sz="1100" dirty="0">
                <a:latin typeface="+mn-lt"/>
              </a:rPr>
              <a:t>State</a:t>
            </a:r>
            <a:endParaRPr lang="en-US" sz="1050" dirty="0">
              <a:latin typeface="+mn-lt"/>
            </a:endParaRPr>
          </a:p>
        </p:txBody>
      </p:sp>
      <p:sp>
        <p:nvSpPr>
          <p:cNvPr id="2106" name="Freeform 125"/>
          <p:cNvSpPr>
            <a:spLocks/>
          </p:cNvSpPr>
          <p:nvPr/>
        </p:nvSpPr>
        <p:spPr bwMode="blackWhite">
          <a:xfrm>
            <a:off x="363538" y="1962150"/>
            <a:ext cx="1311275" cy="2255838"/>
          </a:xfrm>
          <a:custGeom>
            <a:avLst/>
            <a:gdLst>
              <a:gd name="T0" fmla="*/ 2147483647 w 773"/>
              <a:gd name="T1" fmla="*/ 2147483647 h 1330"/>
              <a:gd name="T2" fmla="*/ 2147483647 w 773"/>
              <a:gd name="T3" fmla="*/ 2147483647 h 1330"/>
              <a:gd name="T4" fmla="*/ 2147483647 w 773"/>
              <a:gd name="T5" fmla="*/ 2147483647 h 1330"/>
              <a:gd name="T6" fmla="*/ 2147483647 w 773"/>
              <a:gd name="T7" fmla="*/ 2147483647 h 1330"/>
              <a:gd name="T8" fmla="*/ 2147483647 w 773"/>
              <a:gd name="T9" fmla="*/ 2147483647 h 1330"/>
              <a:gd name="T10" fmla="*/ 2147483647 w 773"/>
              <a:gd name="T11" fmla="*/ 2147483647 h 1330"/>
              <a:gd name="T12" fmla="*/ 2147483647 w 773"/>
              <a:gd name="T13" fmla="*/ 2147483647 h 1330"/>
              <a:gd name="T14" fmla="*/ 2147483647 w 773"/>
              <a:gd name="T15" fmla="*/ 2147483647 h 1330"/>
              <a:gd name="T16" fmla="*/ 2147483647 w 773"/>
              <a:gd name="T17" fmla="*/ 2147483647 h 1330"/>
              <a:gd name="T18" fmla="*/ 2147483647 w 773"/>
              <a:gd name="T19" fmla="*/ 2147483647 h 1330"/>
              <a:gd name="T20" fmla="*/ 2147483647 w 773"/>
              <a:gd name="T21" fmla="*/ 2147483647 h 1330"/>
              <a:gd name="T22" fmla="*/ 2147483647 w 773"/>
              <a:gd name="T23" fmla="*/ 2147483647 h 1330"/>
              <a:gd name="T24" fmla="*/ 2147483647 w 773"/>
              <a:gd name="T25" fmla="*/ 2147483647 h 1330"/>
              <a:gd name="T26" fmla="*/ 2147483647 w 773"/>
              <a:gd name="T27" fmla="*/ 2147483647 h 1330"/>
              <a:gd name="T28" fmla="*/ 2147483647 w 773"/>
              <a:gd name="T29" fmla="*/ 2147483647 h 1330"/>
              <a:gd name="T30" fmla="*/ 2147483647 w 773"/>
              <a:gd name="T31" fmla="*/ 2147483647 h 1330"/>
              <a:gd name="T32" fmla="*/ 2147483647 w 773"/>
              <a:gd name="T33" fmla="*/ 2147483647 h 1330"/>
              <a:gd name="T34" fmla="*/ 2147483647 w 773"/>
              <a:gd name="T35" fmla="*/ 2147483647 h 1330"/>
              <a:gd name="T36" fmla="*/ 2147483647 w 773"/>
              <a:gd name="T37" fmla="*/ 2147483647 h 1330"/>
              <a:gd name="T38" fmla="*/ 2147483647 w 773"/>
              <a:gd name="T39" fmla="*/ 2147483647 h 1330"/>
              <a:gd name="T40" fmla="*/ 2147483647 w 773"/>
              <a:gd name="T41" fmla="*/ 2147483647 h 1330"/>
              <a:gd name="T42" fmla="*/ 2147483647 w 773"/>
              <a:gd name="T43" fmla="*/ 0 h 1330"/>
              <a:gd name="T44" fmla="*/ 2147483647 w 773"/>
              <a:gd name="T45" fmla="*/ 2147483647 h 1330"/>
              <a:gd name="T46" fmla="*/ 2147483647 w 773"/>
              <a:gd name="T47" fmla="*/ 2147483647 h 1330"/>
              <a:gd name="T48" fmla="*/ 2147483647 w 773"/>
              <a:gd name="T49" fmla="*/ 2147483647 h 1330"/>
              <a:gd name="T50" fmla="*/ 2147483647 w 773"/>
              <a:gd name="T51" fmla="*/ 2147483647 h 1330"/>
              <a:gd name="T52" fmla="*/ 2147483647 w 773"/>
              <a:gd name="T53" fmla="*/ 2147483647 h 1330"/>
              <a:gd name="T54" fmla="*/ 2147483647 w 773"/>
              <a:gd name="T55" fmla="*/ 2147483647 h 1330"/>
              <a:gd name="T56" fmla="*/ 2147483647 w 773"/>
              <a:gd name="T57" fmla="*/ 2147483647 h 1330"/>
              <a:gd name="T58" fmla="*/ 2147483647 w 773"/>
              <a:gd name="T59" fmla="*/ 2147483647 h 1330"/>
              <a:gd name="T60" fmla="*/ 2147483647 w 773"/>
              <a:gd name="T61" fmla="*/ 2147483647 h 1330"/>
              <a:gd name="T62" fmla="*/ 2147483647 w 773"/>
              <a:gd name="T63" fmla="*/ 2147483647 h 1330"/>
              <a:gd name="T64" fmla="*/ 2147483647 w 773"/>
              <a:gd name="T65" fmla="*/ 2147483647 h 1330"/>
              <a:gd name="T66" fmla="*/ 2147483647 w 773"/>
              <a:gd name="T67" fmla="*/ 2147483647 h 1330"/>
              <a:gd name="T68" fmla="*/ 2147483647 w 773"/>
              <a:gd name="T69" fmla="*/ 2147483647 h 13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73"/>
              <a:gd name="T106" fmla="*/ 0 h 1330"/>
              <a:gd name="T107" fmla="*/ 773 w 773"/>
              <a:gd name="T108" fmla="*/ 1330 h 13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73" h="1330">
                <a:moveTo>
                  <a:pt x="261" y="1029"/>
                </a:moveTo>
                <a:lnTo>
                  <a:pt x="167" y="989"/>
                </a:lnTo>
                <a:lnTo>
                  <a:pt x="175" y="941"/>
                </a:lnTo>
                <a:lnTo>
                  <a:pt x="175" y="910"/>
                </a:lnTo>
                <a:lnTo>
                  <a:pt x="155" y="887"/>
                </a:lnTo>
                <a:lnTo>
                  <a:pt x="157" y="860"/>
                </a:lnTo>
                <a:lnTo>
                  <a:pt x="127" y="818"/>
                </a:lnTo>
                <a:lnTo>
                  <a:pt x="119" y="779"/>
                </a:lnTo>
                <a:lnTo>
                  <a:pt x="84" y="716"/>
                </a:lnTo>
                <a:lnTo>
                  <a:pt x="90" y="704"/>
                </a:lnTo>
                <a:lnTo>
                  <a:pt x="111" y="710"/>
                </a:lnTo>
                <a:lnTo>
                  <a:pt x="117" y="691"/>
                </a:lnTo>
                <a:lnTo>
                  <a:pt x="115" y="668"/>
                </a:lnTo>
                <a:lnTo>
                  <a:pt x="84" y="656"/>
                </a:lnTo>
                <a:lnTo>
                  <a:pt x="75" y="622"/>
                </a:lnTo>
                <a:lnTo>
                  <a:pt x="71" y="578"/>
                </a:lnTo>
                <a:lnTo>
                  <a:pt x="81" y="559"/>
                </a:lnTo>
                <a:lnTo>
                  <a:pt x="111" y="609"/>
                </a:lnTo>
                <a:lnTo>
                  <a:pt x="111" y="549"/>
                </a:lnTo>
                <a:lnTo>
                  <a:pt x="136" y="557"/>
                </a:lnTo>
                <a:lnTo>
                  <a:pt x="119" y="534"/>
                </a:lnTo>
                <a:lnTo>
                  <a:pt x="104" y="534"/>
                </a:lnTo>
                <a:lnTo>
                  <a:pt x="92" y="522"/>
                </a:lnTo>
                <a:lnTo>
                  <a:pt x="81" y="526"/>
                </a:lnTo>
                <a:lnTo>
                  <a:pt x="81" y="536"/>
                </a:lnTo>
                <a:lnTo>
                  <a:pt x="46" y="514"/>
                </a:lnTo>
                <a:lnTo>
                  <a:pt x="40" y="491"/>
                </a:lnTo>
                <a:lnTo>
                  <a:pt x="67" y="503"/>
                </a:lnTo>
                <a:lnTo>
                  <a:pt x="40" y="443"/>
                </a:lnTo>
                <a:lnTo>
                  <a:pt x="27" y="430"/>
                </a:lnTo>
                <a:lnTo>
                  <a:pt x="33" y="413"/>
                </a:lnTo>
                <a:lnTo>
                  <a:pt x="10" y="361"/>
                </a:lnTo>
                <a:lnTo>
                  <a:pt x="19" y="284"/>
                </a:lnTo>
                <a:lnTo>
                  <a:pt x="34" y="267"/>
                </a:lnTo>
                <a:lnTo>
                  <a:pt x="0" y="225"/>
                </a:lnTo>
                <a:lnTo>
                  <a:pt x="8" y="182"/>
                </a:lnTo>
                <a:lnTo>
                  <a:pt x="36" y="161"/>
                </a:lnTo>
                <a:lnTo>
                  <a:pt x="38" y="140"/>
                </a:lnTo>
                <a:lnTo>
                  <a:pt x="52" y="131"/>
                </a:lnTo>
                <a:lnTo>
                  <a:pt x="56" y="96"/>
                </a:lnTo>
                <a:lnTo>
                  <a:pt x="81" y="63"/>
                </a:lnTo>
                <a:lnTo>
                  <a:pt x="86" y="31"/>
                </a:lnTo>
                <a:lnTo>
                  <a:pt x="84" y="15"/>
                </a:lnTo>
                <a:lnTo>
                  <a:pt x="90" y="0"/>
                </a:lnTo>
                <a:lnTo>
                  <a:pt x="439" y="98"/>
                </a:lnTo>
                <a:lnTo>
                  <a:pt x="355" y="468"/>
                </a:lnTo>
                <a:lnTo>
                  <a:pt x="737" y="1031"/>
                </a:lnTo>
                <a:lnTo>
                  <a:pt x="750" y="1067"/>
                </a:lnTo>
                <a:lnTo>
                  <a:pt x="750" y="1113"/>
                </a:lnTo>
                <a:lnTo>
                  <a:pt x="773" y="1154"/>
                </a:lnTo>
                <a:lnTo>
                  <a:pt x="737" y="1184"/>
                </a:lnTo>
                <a:lnTo>
                  <a:pt x="723" y="1228"/>
                </a:lnTo>
                <a:lnTo>
                  <a:pt x="706" y="1242"/>
                </a:lnTo>
                <a:lnTo>
                  <a:pt x="712" y="1261"/>
                </a:lnTo>
                <a:lnTo>
                  <a:pt x="693" y="1275"/>
                </a:lnTo>
                <a:lnTo>
                  <a:pt x="723" y="1313"/>
                </a:lnTo>
                <a:lnTo>
                  <a:pt x="679" y="1330"/>
                </a:lnTo>
                <a:lnTo>
                  <a:pt x="453" y="1307"/>
                </a:lnTo>
                <a:lnTo>
                  <a:pt x="451" y="1286"/>
                </a:lnTo>
                <a:lnTo>
                  <a:pt x="436" y="1267"/>
                </a:lnTo>
                <a:lnTo>
                  <a:pt x="453" y="1242"/>
                </a:lnTo>
                <a:lnTo>
                  <a:pt x="447" y="1202"/>
                </a:lnTo>
                <a:lnTo>
                  <a:pt x="420" y="1179"/>
                </a:lnTo>
                <a:lnTo>
                  <a:pt x="411" y="1159"/>
                </a:lnTo>
                <a:lnTo>
                  <a:pt x="366" y="1152"/>
                </a:lnTo>
                <a:lnTo>
                  <a:pt x="386" y="1127"/>
                </a:lnTo>
                <a:lnTo>
                  <a:pt x="363" y="1104"/>
                </a:lnTo>
                <a:lnTo>
                  <a:pt x="338" y="1100"/>
                </a:lnTo>
                <a:lnTo>
                  <a:pt x="301" y="1081"/>
                </a:lnTo>
                <a:lnTo>
                  <a:pt x="286" y="1058"/>
                </a:lnTo>
                <a:lnTo>
                  <a:pt x="261" y="1029"/>
                </a:lnTo>
                <a:close/>
              </a:path>
            </a:pathLst>
          </a:custGeom>
          <a:solidFill>
            <a:srgbClr val="FFFF00"/>
          </a:solidFill>
          <a:ln w="9525">
            <a:solidFill>
              <a:schemeClr val="tx1"/>
            </a:solidFill>
            <a:miter lim="800000"/>
            <a:headEnd/>
            <a:tailEnd/>
          </a:ln>
        </p:spPr>
        <p:txBody>
          <a:bodyPr wrap="none" anchor="ctr"/>
          <a:lstStyle/>
          <a:p>
            <a:pPr eaLnBrk="0" hangingPunct="0"/>
            <a:endParaRPr lang="en-US" sz="2400" b="1">
              <a:latin typeface="Calibri" pitchFamily="34" charset="0"/>
            </a:endParaRPr>
          </a:p>
        </p:txBody>
      </p:sp>
      <p:sp>
        <p:nvSpPr>
          <p:cNvPr id="170" name="Freeform 131"/>
          <p:cNvSpPr>
            <a:spLocks/>
          </p:cNvSpPr>
          <p:nvPr>
            <p:custDataLst>
              <p:tags r:id="rId2"/>
            </p:custDataLst>
          </p:nvPr>
        </p:nvSpPr>
        <p:spPr bwMode="blackWhite">
          <a:xfrm>
            <a:off x="1514475" y="3357563"/>
            <a:ext cx="1093788" cy="1281112"/>
          </a:xfrm>
          <a:custGeom>
            <a:avLst/>
            <a:gdLst>
              <a:gd name="T0" fmla="*/ 2147483647 w 645"/>
              <a:gd name="T1" fmla="*/ 0 h 756"/>
              <a:gd name="T2" fmla="*/ 2147483647 w 645"/>
              <a:gd name="T3" fmla="*/ 2147483647 h 756"/>
              <a:gd name="T4" fmla="*/ 2147483647 w 645"/>
              <a:gd name="T5" fmla="*/ 2147483647 h 756"/>
              <a:gd name="T6" fmla="*/ 2147483647 w 645"/>
              <a:gd name="T7" fmla="*/ 2147483647 h 756"/>
              <a:gd name="T8" fmla="*/ 2147483647 w 645"/>
              <a:gd name="T9" fmla="*/ 2147483647 h 756"/>
              <a:gd name="T10" fmla="*/ 2147483647 w 645"/>
              <a:gd name="T11" fmla="*/ 2147483647 h 756"/>
              <a:gd name="T12" fmla="*/ 2147483647 w 645"/>
              <a:gd name="T13" fmla="*/ 2147483647 h 756"/>
              <a:gd name="T14" fmla="*/ 0 w 645"/>
              <a:gd name="T15" fmla="*/ 2147483647 h 756"/>
              <a:gd name="T16" fmla="*/ 2147483647 w 645"/>
              <a:gd name="T17" fmla="*/ 2147483647 h 756"/>
              <a:gd name="T18" fmla="*/ 2147483647 w 645"/>
              <a:gd name="T19" fmla="*/ 2147483647 h 756"/>
              <a:gd name="T20" fmla="*/ 2147483647 w 645"/>
              <a:gd name="T21" fmla="*/ 2147483647 h 756"/>
              <a:gd name="T22" fmla="*/ 2147483647 w 645"/>
              <a:gd name="T23" fmla="*/ 2147483647 h 756"/>
              <a:gd name="T24" fmla="*/ 2147483647 w 645"/>
              <a:gd name="T25" fmla="*/ 2147483647 h 756"/>
              <a:gd name="T26" fmla="*/ 2147483647 w 645"/>
              <a:gd name="T27" fmla="*/ 2147483647 h 756"/>
              <a:gd name="T28" fmla="*/ 2147483647 w 645"/>
              <a:gd name="T29" fmla="*/ 2147483647 h 756"/>
              <a:gd name="T30" fmla="*/ 2147483647 w 645"/>
              <a:gd name="T31" fmla="*/ 2147483647 h 756"/>
              <a:gd name="T32" fmla="*/ 2147483647 w 645"/>
              <a:gd name="T33" fmla="*/ 2147483647 h 756"/>
              <a:gd name="T34" fmla="*/ 2147483647 w 645"/>
              <a:gd name="T35" fmla="*/ 2147483647 h 756"/>
              <a:gd name="T36" fmla="*/ 2147483647 w 645"/>
              <a:gd name="T37" fmla="*/ 2147483647 h 756"/>
              <a:gd name="T38" fmla="*/ 2147483647 w 645"/>
              <a:gd name="T39" fmla="*/ 2147483647 h 756"/>
              <a:gd name="T40" fmla="*/ 2147483647 w 645"/>
              <a:gd name="T41" fmla="*/ 2147483647 h 756"/>
              <a:gd name="T42" fmla="*/ 2147483647 w 645"/>
              <a:gd name="T43" fmla="*/ 2147483647 h 756"/>
              <a:gd name="T44" fmla="*/ 2147483647 w 645"/>
              <a:gd name="T45" fmla="*/ 2147483647 h 756"/>
              <a:gd name="T46" fmla="*/ 2147483647 w 645"/>
              <a:gd name="T47" fmla="*/ 2147483647 h 756"/>
              <a:gd name="T48" fmla="*/ 2147483647 w 645"/>
              <a:gd name="T49" fmla="*/ 2147483647 h 756"/>
              <a:gd name="T50" fmla="*/ 2147483647 w 645"/>
              <a:gd name="T51" fmla="*/ 2147483647 h 756"/>
              <a:gd name="T52" fmla="*/ 2147483647 w 645"/>
              <a:gd name="T53" fmla="*/ 2147483647 h 756"/>
              <a:gd name="T54" fmla="*/ 2147483647 w 645"/>
              <a:gd name="T55" fmla="*/ 2147483647 h 756"/>
              <a:gd name="T56" fmla="*/ 2147483647 w 645"/>
              <a:gd name="T57" fmla="*/ 0 h 7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5"/>
              <a:gd name="T88" fmla="*/ 0 h 756"/>
              <a:gd name="T89" fmla="*/ 645 w 645"/>
              <a:gd name="T90" fmla="*/ 756 h 7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5" h="756">
                <a:moveTo>
                  <a:pt x="167" y="0"/>
                </a:moveTo>
                <a:lnTo>
                  <a:pt x="645" y="74"/>
                </a:lnTo>
                <a:lnTo>
                  <a:pt x="584" y="570"/>
                </a:lnTo>
                <a:lnTo>
                  <a:pt x="555" y="756"/>
                </a:lnTo>
                <a:lnTo>
                  <a:pt x="361" y="737"/>
                </a:lnTo>
                <a:lnTo>
                  <a:pt x="2" y="543"/>
                </a:lnTo>
                <a:lnTo>
                  <a:pt x="8" y="524"/>
                </a:lnTo>
                <a:lnTo>
                  <a:pt x="0" y="508"/>
                </a:lnTo>
                <a:lnTo>
                  <a:pt x="44" y="491"/>
                </a:lnTo>
                <a:lnTo>
                  <a:pt x="14" y="453"/>
                </a:lnTo>
                <a:lnTo>
                  <a:pt x="33" y="439"/>
                </a:lnTo>
                <a:lnTo>
                  <a:pt x="27" y="420"/>
                </a:lnTo>
                <a:lnTo>
                  <a:pt x="44" y="406"/>
                </a:lnTo>
                <a:lnTo>
                  <a:pt x="58" y="362"/>
                </a:lnTo>
                <a:lnTo>
                  <a:pt x="94" y="332"/>
                </a:lnTo>
                <a:lnTo>
                  <a:pt x="71" y="291"/>
                </a:lnTo>
                <a:lnTo>
                  <a:pt x="71" y="245"/>
                </a:lnTo>
                <a:lnTo>
                  <a:pt x="58" y="209"/>
                </a:lnTo>
                <a:lnTo>
                  <a:pt x="89" y="195"/>
                </a:lnTo>
                <a:lnTo>
                  <a:pt x="87" y="117"/>
                </a:lnTo>
                <a:lnTo>
                  <a:pt x="92" y="96"/>
                </a:lnTo>
                <a:lnTo>
                  <a:pt x="108" y="107"/>
                </a:lnTo>
                <a:lnTo>
                  <a:pt x="125" y="99"/>
                </a:lnTo>
                <a:lnTo>
                  <a:pt x="129" y="122"/>
                </a:lnTo>
                <a:lnTo>
                  <a:pt x="142" y="124"/>
                </a:lnTo>
                <a:lnTo>
                  <a:pt x="142" y="97"/>
                </a:lnTo>
                <a:lnTo>
                  <a:pt x="150" y="90"/>
                </a:lnTo>
                <a:lnTo>
                  <a:pt x="154" y="82"/>
                </a:lnTo>
                <a:lnTo>
                  <a:pt x="167" y="0"/>
                </a:lnTo>
                <a:close/>
              </a:path>
            </a:pathLst>
          </a:custGeom>
          <a:solidFill>
            <a:srgbClr val="0070C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2108" name="Freeform 136"/>
          <p:cNvSpPr>
            <a:spLocks/>
          </p:cNvSpPr>
          <p:nvPr/>
        </p:nvSpPr>
        <p:spPr bwMode="blackWhite">
          <a:xfrm>
            <a:off x="2455863" y="3482975"/>
            <a:ext cx="1119187" cy="1155700"/>
          </a:xfrm>
          <a:custGeom>
            <a:avLst/>
            <a:gdLst>
              <a:gd name="T0" fmla="*/ 2147483647 w 660"/>
              <a:gd name="T1" fmla="*/ 2147483647 h 682"/>
              <a:gd name="T2" fmla="*/ 2147483647 w 660"/>
              <a:gd name="T3" fmla="*/ 2147483647 h 682"/>
              <a:gd name="T4" fmla="*/ 2147483647 w 660"/>
              <a:gd name="T5" fmla="*/ 2147483647 h 682"/>
              <a:gd name="T6" fmla="*/ 2147483647 w 660"/>
              <a:gd name="T7" fmla="*/ 2147483647 h 682"/>
              <a:gd name="T8" fmla="*/ 2147483647 w 660"/>
              <a:gd name="T9" fmla="*/ 2147483647 h 682"/>
              <a:gd name="T10" fmla="*/ 2147483647 w 660"/>
              <a:gd name="T11" fmla="*/ 2147483647 h 682"/>
              <a:gd name="T12" fmla="*/ 2147483647 w 660"/>
              <a:gd name="T13" fmla="*/ 2147483647 h 682"/>
              <a:gd name="T14" fmla="*/ 2147483647 w 660"/>
              <a:gd name="T15" fmla="*/ 2147483647 h 682"/>
              <a:gd name="T16" fmla="*/ 0 w 660"/>
              <a:gd name="T17" fmla="*/ 2147483647 h 682"/>
              <a:gd name="T18" fmla="*/ 2147483647 w 660"/>
              <a:gd name="T19" fmla="*/ 2147483647 h 682"/>
              <a:gd name="T20" fmla="*/ 2147483647 w 660"/>
              <a:gd name="T21" fmla="*/ 0 h 682"/>
              <a:gd name="T22" fmla="*/ 2147483647 w 660"/>
              <a:gd name="T23" fmla="*/ 2147483647 h 682"/>
              <a:gd name="T24" fmla="*/ 2147483647 w 660"/>
              <a:gd name="T25" fmla="*/ 2147483647 h 6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0"/>
              <a:gd name="T40" fmla="*/ 0 h 682"/>
              <a:gd name="T41" fmla="*/ 660 w 660"/>
              <a:gd name="T42" fmla="*/ 682 h 6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0" h="682">
                <a:moveTo>
                  <a:pt x="660" y="56"/>
                </a:moveTo>
                <a:lnTo>
                  <a:pt x="658" y="133"/>
                </a:lnTo>
                <a:lnTo>
                  <a:pt x="643" y="131"/>
                </a:lnTo>
                <a:lnTo>
                  <a:pt x="626" y="636"/>
                </a:lnTo>
                <a:lnTo>
                  <a:pt x="261" y="628"/>
                </a:lnTo>
                <a:lnTo>
                  <a:pt x="265" y="655"/>
                </a:lnTo>
                <a:lnTo>
                  <a:pt x="98" y="643"/>
                </a:lnTo>
                <a:lnTo>
                  <a:pt x="94" y="682"/>
                </a:lnTo>
                <a:lnTo>
                  <a:pt x="0" y="682"/>
                </a:lnTo>
                <a:lnTo>
                  <a:pt x="27" y="511"/>
                </a:lnTo>
                <a:lnTo>
                  <a:pt x="90" y="0"/>
                </a:lnTo>
                <a:lnTo>
                  <a:pt x="457" y="43"/>
                </a:lnTo>
                <a:lnTo>
                  <a:pt x="660" y="56"/>
                </a:lnTo>
                <a:close/>
              </a:path>
            </a:pathLst>
          </a:custGeom>
          <a:solidFill>
            <a:schemeClr val="bg1"/>
          </a:solidFill>
          <a:ln w="9525">
            <a:solidFill>
              <a:schemeClr val="tx1"/>
            </a:solidFill>
            <a:miter lim="800000"/>
            <a:headEnd/>
            <a:tailEnd/>
          </a:ln>
        </p:spPr>
        <p:txBody>
          <a:bodyPr wrap="none" anchor="ctr"/>
          <a:lstStyle/>
          <a:p>
            <a:pPr eaLnBrk="0" hangingPunct="0"/>
            <a:endParaRPr lang="en-US" b="1">
              <a:solidFill>
                <a:srgbClr val="0070C0"/>
              </a:solidFill>
              <a:latin typeface="Calibri" pitchFamily="34" charset="0"/>
            </a:endParaRPr>
          </a:p>
        </p:txBody>
      </p:sp>
      <p:sp>
        <p:nvSpPr>
          <p:cNvPr id="164" name="Freeform 153"/>
          <p:cNvSpPr>
            <a:spLocks/>
          </p:cNvSpPr>
          <p:nvPr/>
        </p:nvSpPr>
        <p:spPr bwMode="blackWhite">
          <a:xfrm>
            <a:off x="5695950" y="3467100"/>
            <a:ext cx="1400175" cy="525463"/>
          </a:xfrm>
          <a:custGeom>
            <a:avLst/>
            <a:gdLst>
              <a:gd name="T0" fmla="*/ 2147483647 w 826"/>
              <a:gd name="T1" fmla="*/ 2147483647 h 309"/>
              <a:gd name="T2" fmla="*/ 2147483647 w 826"/>
              <a:gd name="T3" fmla="*/ 2147483647 h 309"/>
              <a:gd name="T4" fmla="*/ 2147483647 w 826"/>
              <a:gd name="T5" fmla="*/ 2147483647 h 309"/>
              <a:gd name="T6" fmla="*/ 2147483647 w 826"/>
              <a:gd name="T7" fmla="*/ 2147483647 h 309"/>
              <a:gd name="T8" fmla="*/ 2147483647 w 826"/>
              <a:gd name="T9" fmla="*/ 2147483647 h 309"/>
              <a:gd name="T10" fmla="*/ 2147483647 w 826"/>
              <a:gd name="T11" fmla="*/ 2147483647 h 309"/>
              <a:gd name="T12" fmla="*/ 2147483647 w 826"/>
              <a:gd name="T13" fmla="*/ 0 h 309"/>
              <a:gd name="T14" fmla="*/ 2147483647 w 826"/>
              <a:gd name="T15" fmla="*/ 2147483647 h 309"/>
              <a:gd name="T16" fmla="*/ 2147483647 w 826"/>
              <a:gd name="T17" fmla="*/ 2147483647 h 309"/>
              <a:gd name="T18" fmla="*/ 2147483647 w 826"/>
              <a:gd name="T19" fmla="*/ 2147483647 h 309"/>
              <a:gd name="T20" fmla="*/ 2147483647 w 826"/>
              <a:gd name="T21" fmla="*/ 2147483647 h 309"/>
              <a:gd name="T22" fmla="*/ 2147483647 w 826"/>
              <a:gd name="T23" fmla="*/ 2147483647 h 309"/>
              <a:gd name="T24" fmla="*/ 2147483647 w 826"/>
              <a:gd name="T25" fmla="*/ 2147483647 h 309"/>
              <a:gd name="T26" fmla="*/ 2147483647 w 826"/>
              <a:gd name="T27" fmla="*/ 2147483647 h 309"/>
              <a:gd name="T28" fmla="*/ 2147483647 w 826"/>
              <a:gd name="T29" fmla="*/ 2147483647 h 309"/>
              <a:gd name="T30" fmla="*/ 2147483647 w 826"/>
              <a:gd name="T31" fmla="*/ 2147483647 h 309"/>
              <a:gd name="T32" fmla="*/ 2147483647 w 826"/>
              <a:gd name="T33" fmla="*/ 2147483647 h 309"/>
              <a:gd name="T34" fmla="*/ 2147483647 w 826"/>
              <a:gd name="T35" fmla="*/ 2147483647 h 309"/>
              <a:gd name="T36" fmla="*/ 2147483647 w 826"/>
              <a:gd name="T37" fmla="*/ 2147483647 h 309"/>
              <a:gd name="T38" fmla="*/ 2147483647 w 826"/>
              <a:gd name="T39" fmla="*/ 2147483647 h 309"/>
              <a:gd name="T40" fmla="*/ 2147483647 w 826"/>
              <a:gd name="T41" fmla="*/ 2147483647 h 309"/>
              <a:gd name="T42" fmla="*/ 2147483647 w 826"/>
              <a:gd name="T43" fmla="*/ 2147483647 h 309"/>
              <a:gd name="T44" fmla="*/ 2147483647 w 826"/>
              <a:gd name="T45" fmla="*/ 2147483647 h 309"/>
              <a:gd name="T46" fmla="*/ 2147483647 w 826"/>
              <a:gd name="T47" fmla="*/ 2147483647 h 309"/>
              <a:gd name="T48" fmla="*/ 2147483647 w 826"/>
              <a:gd name="T49" fmla="*/ 2147483647 h 309"/>
              <a:gd name="T50" fmla="*/ 2147483647 w 826"/>
              <a:gd name="T51" fmla="*/ 2147483647 h 309"/>
              <a:gd name="T52" fmla="*/ 2147483647 w 826"/>
              <a:gd name="T53" fmla="*/ 2147483647 h 309"/>
              <a:gd name="T54" fmla="*/ 0 w 826"/>
              <a:gd name="T55" fmla="*/ 2147483647 h 309"/>
              <a:gd name="T56" fmla="*/ 2147483647 w 826"/>
              <a:gd name="T57" fmla="*/ 2147483647 h 309"/>
              <a:gd name="T58" fmla="*/ 2147483647 w 826"/>
              <a:gd name="T59" fmla="*/ 2147483647 h 309"/>
              <a:gd name="T60" fmla="*/ 2147483647 w 826"/>
              <a:gd name="T61" fmla="*/ 2147483647 h 309"/>
              <a:gd name="T62" fmla="*/ 2147483647 w 826"/>
              <a:gd name="T63" fmla="*/ 2147483647 h 309"/>
              <a:gd name="T64" fmla="*/ 2147483647 w 826"/>
              <a:gd name="T65" fmla="*/ 2147483647 h 309"/>
              <a:gd name="T66" fmla="*/ 2147483647 w 826"/>
              <a:gd name="T67" fmla="*/ 2147483647 h 309"/>
              <a:gd name="T68" fmla="*/ 2147483647 w 826"/>
              <a:gd name="T69" fmla="*/ 2147483647 h 309"/>
              <a:gd name="T70" fmla="*/ 2147483647 w 826"/>
              <a:gd name="T71" fmla="*/ 2147483647 h 309"/>
              <a:gd name="T72" fmla="*/ 2147483647 w 826"/>
              <a:gd name="T73" fmla="*/ 2147483647 h 309"/>
              <a:gd name="T74" fmla="*/ 2147483647 w 826"/>
              <a:gd name="T75" fmla="*/ 2147483647 h 30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26"/>
              <a:gd name="T115" fmla="*/ 0 h 309"/>
              <a:gd name="T116" fmla="*/ 826 w 826"/>
              <a:gd name="T117" fmla="*/ 309 h 30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26" h="309">
                <a:moveTo>
                  <a:pt x="66" y="109"/>
                </a:moveTo>
                <a:lnTo>
                  <a:pt x="169" y="107"/>
                </a:lnTo>
                <a:lnTo>
                  <a:pt x="183" y="84"/>
                </a:lnTo>
                <a:lnTo>
                  <a:pt x="242" y="84"/>
                </a:lnTo>
                <a:lnTo>
                  <a:pt x="618" y="38"/>
                </a:lnTo>
                <a:lnTo>
                  <a:pt x="776" y="19"/>
                </a:lnTo>
                <a:lnTo>
                  <a:pt x="780" y="0"/>
                </a:lnTo>
                <a:lnTo>
                  <a:pt x="814" y="3"/>
                </a:lnTo>
                <a:lnTo>
                  <a:pt x="822" y="19"/>
                </a:lnTo>
                <a:lnTo>
                  <a:pt x="826" y="34"/>
                </a:lnTo>
                <a:lnTo>
                  <a:pt x="803" y="34"/>
                </a:lnTo>
                <a:lnTo>
                  <a:pt x="803" y="65"/>
                </a:lnTo>
                <a:lnTo>
                  <a:pt x="776" y="72"/>
                </a:lnTo>
                <a:lnTo>
                  <a:pt x="757" y="99"/>
                </a:lnTo>
                <a:lnTo>
                  <a:pt x="726" y="99"/>
                </a:lnTo>
                <a:lnTo>
                  <a:pt x="711" y="138"/>
                </a:lnTo>
                <a:lnTo>
                  <a:pt x="653" y="161"/>
                </a:lnTo>
                <a:lnTo>
                  <a:pt x="649" y="176"/>
                </a:lnTo>
                <a:lnTo>
                  <a:pt x="618" y="188"/>
                </a:lnTo>
                <a:lnTo>
                  <a:pt x="618" y="203"/>
                </a:lnTo>
                <a:lnTo>
                  <a:pt x="595" y="211"/>
                </a:lnTo>
                <a:lnTo>
                  <a:pt x="584" y="238"/>
                </a:lnTo>
                <a:lnTo>
                  <a:pt x="476" y="253"/>
                </a:lnTo>
                <a:lnTo>
                  <a:pt x="219" y="280"/>
                </a:lnTo>
                <a:lnTo>
                  <a:pt x="25" y="293"/>
                </a:lnTo>
                <a:lnTo>
                  <a:pt x="12" y="297"/>
                </a:lnTo>
                <a:lnTo>
                  <a:pt x="4" y="309"/>
                </a:lnTo>
                <a:lnTo>
                  <a:pt x="0" y="282"/>
                </a:lnTo>
                <a:lnTo>
                  <a:pt x="12" y="270"/>
                </a:lnTo>
                <a:lnTo>
                  <a:pt x="27" y="264"/>
                </a:lnTo>
                <a:lnTo>
                  <a:pt x="27" y="249"/>
                </a:lnTo>
                <a:lnTo>
                  <a:pt x="27" y="238"/>
                </a:lnTo>
                <a:lnTo>
                  <a:pt x="43" y="230"/>
                </a:lnTo>
                <a:lnTo>
                  <a:pt x="43" y="188"/>
                </a:lnTo>
                <a:lnTo>
                  <a:pt x="52" y="166"/>
                </a:lnTo>
                <a:lnTo>
                  <a:pt x="54" y="145"/>
                </a:lnTo>
                <a:lnTo>
                  <a:pt x="66" y="134"/>
                </a:lnTo>
                <a:lnTo>
                  <a:pt x="66" y="109"/>
                </a:lnTo>
                <a:close/>
              </a:path>
            </a:pathLst>
          </a:custGeom>
          <a:solidFill>
            <a:srgbClr val="0070C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b="1">
              <a:latin typeface="+mn-lt"/>
            </a:endParaRPr>
          </a:p>
        </p:txBody>
      </p:sp>
      <p:sp>
        <p:nvSpPr>
          <p:cNvPr id="108" name="Rectangle 107"/>
          <p:cNvSpPr/>
          <p:nvPr/>
        </p:nvSpPr>
        <p:spPr>
          <a:xfrm>
            <a:off x="1828800" y="5486400"/>
            <a:ext cx="457200" cy="228600"/>
          </a:xfrm>
          <a:prstGeom prst="rect">
            <a:avLst/>
          </a:prstGeom>
          <a:solidFill>
            <a:srgbClr val="0070C0"/>
          </a:solidFill>
          <a:ln w="9525">
            <a:solidFill>
              <a:schemeClr val="tx1"/>
            </a:solidFill>
            <a:miter lim="800000"/>
            <a:headEnd/>
            <a:tailEnd/>
          </a:ln>
        </p:spPr>
        <p:txBody>
          <a:bodyPr wrap="none" anchor="ctr"/>
          <a:lstStyle/>
          <a:p>
            <a:pPr eaLnBrk="0" fontAlgn="auto" hangingPunct="0">
              <a:spcBef>
                <a:spcPts val="0"/>
              </a:spcBef>
              <a:spcAft>
                <a:spcPts val="0"/>
              </a:spcAft>
              <a:defRPr/>
            </a:pPr>
            <a:endParaRPr lang="en-US" sz="2400" b="1">
              <a:latin typeface="+mn-lt"/>
            </a:endParaRPr>
          </a:p>
        </p:txBody>
      </p:sp>
      <p:sp>
        <p:nvSpPr>
          <p:cNvPr id="111" name="TextBox 110"/>
          <p:cNvSpPr txBox="1"/>
          <p:nvPr/>
        </p:nvSpPr>
        <p:spPr>
          <a:xfrm>
            <a:off x="2286000" y="5486400"/>
            <a:ext cx="1905000" cy="261610"/>
          </a:xfrm>
          <a:prstGeom prst="rect">
            <a:avLst/>
          </a:prstGeom>
          <a:noFill/>
        </p:spPr>
        <p:txBody>
          <a:bodyPr>
            <a:spAutoFit/>
          </a:bodyPr>
          <a:lstStyle/>
          <a:p>
            <a:pPr fontAlgn="auto">
              <a:spcBef>
                <a:spcPts val="0"/>
              </a:spcBef>
              <a:spcAft>
                <a:spcPts val="0"/>
              </a:spcAft>
              <a:defRPr/>
            </a:pPr>
            <a:r>
              <a:rPr lang="en-US" sz="1050" dirty="0">
                <a:latin typeface="+mn-lt"/>
              </a:rPr>
              <a:t>PARCC </a:t>
            </a:r>
            <a:r>
              <a:rPr lang="en-US" sz="1100" dirty="0">
                <a:latin typeface="+mn-lt"/>
              </a:rPr>
              <a:t>State</a:t>
            </a:r>
            <a:r>
              <a:rPr lang="en-US" sz="1050" dirty="0">
                <a:latin typeface="+mn-lt"/>
              </a:rPr>
              <a:t> </a:t>
            </a:r>
          </a:p>
        </p:txBody>
      </p:sp>
      <p:sp>
        <p:nvSpPr>
          <p:cNvPr id="2112" name="Rectangle 113"/>
          <p:cNvSpPr>
            <a:spLocks noChangeArrowheads="1"/>
          </p:cNvSpPr>
          <p:nvPr/>
        </p:nvSpPr>
        <p:spPr bwMode="auto">
          <a:xfrm>
            <a:off x="1828800" y="6096000"/>
            <a:ext cx="457200" cy="228600"/>
          </a:xfrm>
          <a:prstGeom prst="rect">
            <a:avLst/>
          </a:prstGeom>
          <a:solidFill>
            <a:srgbClr val="00CC00"/>
          </a:solidFill>
          <a:ln w="9525">
            <a:solidFill>
              <a:schemeClr val="tx1"/>
            </a:solidFill>
            <a:round/>
            <a:headEnd/>
            <a:tailEnd/>
          </a:ln>
        </p:spPr>
        <p:txBody>
          <a:bodyPr/>
          <a:lstStyle/>
          <a:p>
            <a:pPr eaLnBrk="0" hangingPunct="0"/>
            <a:endParaRPr lang="en-US" b="1">
              <a:latin typeface="Calibri" pitchFamily="34" charset="0"/>
            </a:endParaRPr>
          </a:p>
        </p:txBody>
      </p:sp>
      <p:sp>
        <p:nvSpPr>
          <p:cNvPr id="115" name="TextBox 114"/>
          <p:cNvSpPr txBox="1"/>
          <p:nvPr/>
        </p:nvSpPr>
        <p:spPr>
          <a:xfrm>
            <a:off x="2286000" y="6096000"/>
            <a:ext cx="2362200" cy="276999"/>
          </a:xfrm>
          <a:prstGeom prst="rect">
            <a:avLst/>
          </a:prstGeom>
          <a:noFill/>
        </p:spPr>
        <p:txBody>
          <a:bodyPr>
            <a:spAutoFit/>
          </a:bodyPr>
          <a:lstStyle/>
          <a:p>
            <a:pPr fontAlgn="auto">
              <a:spcBef>
                <a:spcPts val="0"/>
              </a:spcBef>
              <a:spcAft>
                <a:spcPts val="0"/>
              </a:spcAft>
              <a:defRPr/>
            </a:pPr>
            <a:r>
              <a:rPr lang="en-US" sz="1050" dirty="0">
                <a:latin typeface="+mn-lt"/>
              </a:rPr>
              <a:t>Both </a:t>
            </a:r>
            <a:r>
              <a:rPr lang="en-US" sz="1200" dirty="0">
                <a:latin typeface="+mn-lt"/>
              </a:rPr>
              <a:t>consortia</a:t>
            </a:r>
            <a:endParaRPr lang="en-US" sz="1050" dirty="0">
              <a:latin typeface="+mn-lt"/>
            </a:endParaRPr>
          </a:p>
        </p:txBody>
      </p:sp>
      <p:sp>
        <p:nvSpPr>
          <p:cNvPr id="101" name="TextBox 100"/>
          <p:cNvSpPr txBox="1"/>
          <p:nvPr/>
        </p:nvSpPr>
        <p:spPr>
          <a:xfrm>
            <a:off x="0" y="0"/>
            <a:ext cx="8458200" cy="646331"/>
          </a:xfrm>
          <a:prstGeom prst="rect">
            <a:avLst/>
          </a:prstGeom>
          <a:noFill/>
        </p:spPr>
        <p:txBody>
          <a:bodyPr wrap="square" rtlCol="0">
            <a:spAutoFit/>
          </a:bodyPr>
          <a:lstStyle/>
          <a:p>
            <a:pPr algn="ctr"/>
            <a:r>
              <a:rPr lang="en-US" sz="3600" b="1" dirty="0" smtClean="0">
                <a:solidFill>
                  <a:schemeClr val="bg1"/>
                </a:solidFill>
                <a:latin typeface="+mn-lt"/>
              </a:rPr>
              <a:t>Assessment Consortia </a:t>
            </a:r>
            <a:r>
              <a:rPr lang="en-US" sz="3600" b="1" dirty="0" err="1" smtClean="0">
                <a:solidFill>
                  <a:schemeClr val="bg1"/>
                </a:solidFill>
                <a:latin typeface="+mn-lt"/>
              </a:rPr>
              <a:t>bershi</a:t>
            </a:r>
            <a:endParaRPr lang="en-US" sz="3600" b="1" dirty="0">
              <a:solidFill>
                <a:schemeClr val="bg1"/>
              </a:solidFill>
              <a:latin typeface="+mn-lt"/>
            </a:endParaRPr>
          </a:p>
        </p:txBody>
      </p:sp>
      <p:sp>
        <p:nvSpPr>
          <p:cNvPr id="102" name="Title 101"/>
          <p:cNvSpPr>
            <a:spLocks noGrp="1"/>
          </p:cNvSpPr>
          <p:nvPr>
            <p:ph type="title" idx="4294967295"/>
          </p:nvPr>
        </p:nvSpPr>
        <p:spPr>
          <a:xfrm>
            <a:off x="1295400" y="106362"/>
            <a:ext cx="6934200" cy="579438"/>
          </a:xfrm>
        </p:spPr>
        <p:txBody>
          <a:bodyPr>
            <a:noAutofit/>
          </a:bodyPr>
          <a:lstStyle/>
          <a:p>
            <a:pPr algn="ctr"/>
            <a:r>
              <a:rPr lang="en-US" sz="2800" dirty="0" err="1" smtClean="0"/>
              <a:t>RttT</a:t>
            </a:r>
            <a:r>
              <a:rPr lang="en-US" sz="2800" dirty="0" smtClean="0"/>
              <a:t> Assessment Consortium Membership</a:t>
            </a:r>
            <a:endParaRPr lang="en-US" sz="2800" dirty="0"/>
          </a:p>
        </p:txBody>
      </p:sp>
    </p:spTree>
    <p:extLst>
      <p:ext uri="{BB962C8B-B14F-4D97-AF65-F5344CB8AC3E}">
        <p14:creationId xmlns:p14="http://schemas.microsoft.com/office/powerpoint/2010/main" xmlns="" val="13610809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8040">
            <a:alpha val="64000"/>
          </a:srgbClr>
        </a:solidFill>
        <a:effectLst/>
      </p:bgPr>
    </p:bg>
    <p:spTree>
      <p:nvGrpSpPr>
        <p:cNvPr id="1" name=""/>
        <p:cNvGrpSpPr/>
        <p:nvPr/>
      </p:nvGrpSpPr>
      <p:grpSpPr>
        <a:xfrm>
          <a:off x="0" y="0"/>
          <a:ext cx="0" cy="0"/>
          <a:chOff x="0" y="0"/>
          <a:chExt cx="0" cy="0"/>
        </a:xfrm>
      </p:grpSpPr>
      <p:pic>
        <p:nvPicPr>
          <p:cNvPr id="4" name="Picture 3" descr="Framework Report Cover.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95800" y="457200"/>
            <a:ext cx="4572000" cy="5911765"/>
          </a:xfrm>
          <a:prstGeom prst="rect">
            <a:avLst/>
          </a:prstGeom>
        </p:spPr>
      </p:pic>
      <p:pic>
        <p:nvPicPr>
          <p:cNvPr id="2" name="Picture 1" descr="Screen shot 2012-04-07 at 1.58.26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201" y="457200"/>
            <a:ext cx="4267200" cy="5867400"/>
          </a:xfrm>
          <a:prstGeom prst="rect">
            <a:avLst/>
          </a:prstGeom>
        </p:spPr>
      </p:pic>
    </p:spTree>
    <p:extLst>
      <p:ext uri="{BB962C8B-B14F-4D97-AF65-F5344CB8AC3E}">
        <p14:creationId xmlns:p14="http://schemas.microsoft.com/office/powerpoint/2010/main" xmlns="" val="11694441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6" descr="PARCC-legend.png"/>
          <p:cNvPicPr>
            <a:picLocks noChangeAspect="1"/>
          </p:cNvPicPr>
          <p:nvPr/>
        </p:nvPicPr>
        <p:blipFill>
          <a:blip r:embed="rId3" cstate="print"/>
          <a:srcRect/>
          <a:stretch>
            <a:fillRect/>
          </a:stretch>
        </p:blipFill>
        <p:spPr bwMode="auto">
          <a:xfrm>
            <a:off x="2133600" y="5438775"/>
            <a:ext cx="5105400" cy="809625"/>
          </a:xfrm>
          <a:prstGeom prst="rect">
            <a:avLst/>
          </a:prstGeom>
          <a:noFill/>
          <a:ln w="9525">
            <a:noFill/>
            <a:miter lim="800000"/>
            <a:headEnd/>
            <a:tailEnd/>
          </a:ln>
        </p:spPr>
      </p:pic>
      <p:cxnSp>
        <p:nvCxnSpPr>
          <p:cNvPr id="114" name="Straight Connector 113"/>
          <p:cNvCxnSpPr/>
          <p:nvPr/>
        </p:nvCxnSpPr>
        <p:spPr>
          <a:xfrm rot="5400000">
            <a:off x="2705101" y="3143250"/>
            <a:ext cx="1143000" cy="3175"/>
          </a:xfrm>
          <a:prstGeom prst="line">
            <a:avLst/>
          </a:prstGeom>
          <a:ln w="25400">
            <a:solidFill>
              <a:srgbClr val="669900"/>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a:off x="723901" y="3143250"/>
            <a:ext cx="1143000" cy="3175"/>
          </a:xfrm>
          <a:prstGeom prst="line">
            <a:avLst/>
          </a:prstGeom>
          <a:ln w="25400">
            <a:solidFill>
              <a:srgbClr val="66990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7404894" y="3137694"/>
            <a:ext cx="1039813" cy="3175"/>
          </a:xfrm>
          <a:prstGeom prst="line">
            <a:avLst/>
          </a:prstGeom>
          <a:ln w="3810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rot="16200000" flipH="1">
            <a:off x="4697412" y="3135313"/>
            <a:ext cx="1038225" cy="6350"/>
          </a:xfrm>
          <a:prstGeom prst="line">
            <a:avLst/>
          </a:prstGeom>
          <a:ln w="3810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6200000" flipH="1">
            <a:off x="6185694" y="3137694"/>
            <a:ext cx="1038225" cy="1587"/>
          </a:xfrm>
          <a:prstGeom prst="line">
            <a:avLst/>
          </a:prstGeom>
          <a:ln w="38100">
            <a:solidFill>
              <a:schemeClr val="accent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 name="Group 54"/>
          <p:cNvGrpSpPr>
            <a:grpSpLocks/>
          </p:cNvGrpSpPr>
          <p:nvPr/>
        </p:nvGrpSpPr>
        <p:grpSpPr bwMode="auto">
          <a:xfrm>
            <a:off x="7315200" y="3656013"/>
            <a:ext cx="1243013" cy="1243012"/>
            <a:chOff x="7239001" y="2490216"/>
            <a:chExt cx="1243583" cy="1243584"/>
          </a:xfrm>
        </p:grpSpPr>
        <p:pic>
          <p:nvPicPr>
            <p:cNvPr id="3113" name="Picture 5" descr="clipboard.png"/>
            <p:cNvPicPr>
              <a:picLocks noChangeAspect="1"/>
            </p:cNvPicPr>
            <p:nvPr/>
          </p:nvPicPr>
          <p:blipFill>
            <a:blip r:embed="rId4" cstate="print"/>
            <a:srcRect/>
            <a:stretch>
              <a:fillRect/>
            </a:stretch>
          </p:blipFill>
          <p:spPr bwMode="auto">
            <a:xfrm>
              <a:off x="7239001" y="2490216"/>
              <a:ext cx="1243583" cy="1243584"/>
            </a:xfrm>
            <a:prstGeom prst="rect">
              <a:avLst/>
            </a:prstGeom>
            <a:noFill/>
            <a:ln w="9525">
              <a:noFill/>
              <a:miter lim="800000"/>
              <a:headEnd/>
              <a:tailEnd/>
            </a:ln>
          </p:spPr>
        </p:pic>
        <p:sp>
          <p:nvSpPr>
            <p:cNvPr id="22553" name="TextBox 35"/>
            <p:cNvSpPr txBox="1">
              <a:spLocks noChangeArrowheads="1"/>
            </p:cNvSpPr>
            <p:nvPr/>
          </p:nvSpPr>
          <p:spPr bwMode="auto">
            <a:xfrm>
              <a:off x="7239001" y="2947626"/>
              <a:ext cx="1243583" cy="370057"/>
            </a:xfrm>
            <a:prstGeom prst="rect">
              <a:avLst/>
            </a:prstGeom>
            <a:noFill/>
            <a:ln w="9525">
              <a:noFill/>
              <a:miter lim="800000"/>
              <a:headEnd/>
              <a:tailEnd/>
            </a:ln>
          </p:spPr>
          <p:txBody>
            <a:bodyPr>
              <a:spAutoFit/>
            </a:bodyPr>
            <a:lstStyle/>
            <a:p>
              <a:pPr algn="ctr" fontAlgn="auto">
                <a:spcBef>
                  <a:spcPts val="0"/>
                </a:spcBef>
                <a:spcAft>
                  <a:spcPts val="0"/>
                </a:spcAft>
                <a:defRPr/>
              </a:pPr>
              <a:r>
                <a:rPr lang="en-US" sz="900" b="1" dirty="0">
                  <a:solidFill>
                    <a:schemeClr val="tx1">
                      <a:lumMod val="85000"/>
                      <a:lumOff val="15000"/>
                    </a:schemeClr>
                  </a:solidFill>
                  <a:cs typeface="Arial" pitchFamily="34" charset="0"/>
                </a:rPr>
                <a:t>END-OF-YEAR</a:t>
              </a:r>
            </a:p>
            <a:p>
              <a:pPr algn="ctr" fontAlgn="auto">
                <a:spcBef>
                  <a:spcPts val="0"/>
                </a:spcBef>
                <a:spcAft>
                  <a:spcPts val="0"/>
                </a:spcAft>
                <a:defRPr/>
              </a:pPr>
              <a:r>
                <a:rPr lang="en-US" sz="900" b="1" dirty="0">
                  <a:solidFill>
                    <a:schemeClr val="tx1">
                      <a:lumMod val="85000"/>
                      <a:lumOff val="15000"/>
                    </a:schemeClr>
                  </a:solidFill>
                  <a:cs typeface="Arial" pitchFamily="34" charset="0"/>
                </a:rPr>
                <a:t>ASSESSMENT</a:t>
              </a:r>
            </a:p>
          </p:txBody>
        </p:sp>
        <p:sp>
          <p:nvSpPr>
            <p:cNvPr id="50" name="TextBox 49"/>
            <p:cNvSpPr txBox="1"/>
            <p:nvPr/>
          </p:nvSpPr>
          <p:spPr>
            <a:xfrm>
              <a:off x="7467706" y="2514039"/>
              <a:ext cx="838584" cy="231882"/>
            </a:xfrm>
            <a:prstGeom prst="rect">
              <a:avLst/>
            </a:prstGeom>
            <a:noFill/>
          </p:spPr>
          <p:txBody>
            <a:bodyPr>
              <a:spAutoFit/>
            </a:bodyPr>
            <a:lstStyle/>
            <a:p>
              <a:pPr algn="ctr" fontAlgn="auto">
                <a:spcBef>
                  <a:spcPts val="0"/>
                </a:spcBef>
                <a:spcAft>
                  <a:spcPts val="0"/>
                </a:spcAft>
                <a:defRPr/>
              </a:pPr>
              <a:endParaRPr lang="en-US" sz="900" dirty="0">
                <a:solidFill>
                  <a:schemeClr val="tx1">
                    <a:lumMod val="85000"/>
                    <a:lumOff val="15000"/>
                  </a:schemeClr>
                </a:solidFill>
                <a:cs typeface="Arial" pitchFamily="34" charset="0"/>
              </a:endParaRPr>
            </a:p>
          </p:txBody>
        </p:sp>
      </p:grpSp>
      <p:sp>
        <p:nvSpPr>
          <p:cNvPr id="3081" name="Title 34"/>
          <p:cNvSpPr>
            <a:spLocks noGrp="1"/>
          </p:cNvSpPr>
          <p:nvPr>
            <p:ph type="title"/>
          </p:nvPr>
        </p:nvSpPr>
        <p:spPr/>
        <p:txBody>
          <a:bodyPr>
            <a:normAutofit/>
          </a:bodyPr>
          <a:lstStyle/>
          <a:p>
            <a:pPr eaLnBrk="1" hangingPunct="1"/>
            <a:r>
              <a:rPr lang="en-US" sz="3600" dirty="0" smtClean="0">
                <a:cs typeface="Arial" pitchFamily="34" charset="0"/>
              </a:rPr>
              <a:t>The PARCC Assessment System</a:t>
            </a:r>
            <a:r>
              <a:rPr lang="en-US" sz="2000" dirty="0" smtClean="0">
                <a:latin typeface="+mn-lt"/>
                <a:cs typeface="Arial" pitchFamily="34" charset="0"/>
              </a:rPr>
              <a:t/>
            </a:r>
            <a:br>
              <a:rPr lang="en-US" sz="2000" dirty="0" smtClean="0">
                <a:latin typeface="+mn-lt"/>
                <a:cs typeface="Arial" pitchFamily="34" charset="0"/>
              </a:rPr>
            </a:br>
            <a:r>
              <a:rPr lang="en-US" sz="1600" dirty="0" smtClean="0">
                <a:latin typeface="+mn-lt"/>
                <a:cs typeface="Arial" pitchFamily="34" charset="0"/>
              </a:rPr>
              <a:t>(July 2011 revision)</a:t>
            </a:r>
            <a:endParaRPr lang="en-US" sz="3200" dirty="0" smtClean="0">
              <a:latin typeface="+mn-lt"/>
              <a:cs typeface="Arial" pitchFamily="34" charset="0"/>
            </a:endParaRPr>
          </a:p>
        </p:txBody>
      </p:sp>
      <p:sp>
        <p:nvSpPr>
          <p:cNvPr id="3082" name="TextBox 38"/>
          <p:cNvSpPr txBox="1">
            <a:spLocks noChangeArrowheads="1"/>
          </p:cNvSpPr>
          <p:nvPr/>
        </p:nvSpPr>
        <p:spPr bwMode="auto">
          <a:xfrm>
            <a:off x="1828800" y="1628775"/>
            <a:ext cx="5486400" cy="276225"/>
          </a:xfrm>
          <a:prstGeom prst="rect">
            <a:avLst/>
          </a:prstGeom>
          <a:noFill/>
          <a:ln w="9525">
            <a:noFill/>
            <a:miter lim="800000"/>
            <a:headEnd/>
            <a:tailEnd/>
          </a:ln>
        </p:spPr>
        <p:txBody>
          <a:bodyPr>
            <a:spAutoFit/>
          </a:bodyPr>
          <a:lstStyle/>
          <a:p>
            <a:pPr algn="ctr"/>
            <a:r>
              <a:rPr lang="en-US" sz="1200" dirty="0">
                <a:solidFill>
                  <a:schemeClr val="tx1">
                    <a:lumMod val="85000"/>
                    <a:lumOff val="15000"/>
                  </a:schemeClr>
                </a:solidFill>
                <a:cs typeface="Arial" pitchFamily="34" charset="0"/>
              </a:rPr>
              <a:t>English Language Arts and Mathematics, Grades 3–8 and High School</a:t>
            </a:r>
          </a:p>
        </p:txBody>
      </p:sp>
      <p:grpSp>
        <p:nvGrpSpPr>
          <p:cNvPr id="3" name="Group 57"/>
          <p:cNvGrpSpPr>
            <a:grpSpLocks/>
          </p:cNvGrpSpPr>
          <p:nvPr/>
        </p:nvGrpSpPr>
        <p:grpSpPr bwMode="auto">
          <a:xfrm>
            <a:off x="6019800" y="3656013"/>
            <a:ext cx="1295400" cy="1239837"/>
            <a:chOff x="6400800" y="2341563"/>
            <a:chExt cx="1295400" cy="1239837"/>
          </a:xfrm>
        </p:grpSpPr>
        <p:pic>
          <p:nvPicPr>
            <p:cNvPr id="3111" name="Picture 18" descr="clipboard.png"/>
            <p:cNvPicPr>
              <a:picLocks noChangeAspect="1"/>
            </p:cNvPicPr>
            <p:nvPr/>
          </p:nvPicPr>
          <p:blipFill>
            <a:blip r:embed="rId4" cstate="print"/>
            <a:srcRect/>
            <a:stretch>
              <a:fillRect/>
            </a:stretch>
          </p:blipFill>
          <p:spPr bwMode="auto">
            <a:xfrm>
              <a:off x="6400800" y="2341563"/>
              <a:ext cx="1295400" cy="1239837"/>
            </a:xfrm>
            <a:prstGeom prst="rect">
              <a:avLst/>
            </a:prstGeom>
            <a:noFill/>
            <a:ln w="9525">
              <a:noFill/>
              <a:miter lim="800000"/>
              <a:headEnd/>
              <a:tailEnd/>
            </a:ln>
          </p:spPr>
        </p:pic>
        <p:sp>
          <p:nvSpPr>
            <p:cNvPr id="92" name="TextBox 91"/>
            <p:cNvSpPr txBox="1"/>
            <p:nvPr/>
          </p:nvSpPr>
          <p:spPr bwMode="auto">
            <a:xfrm>
              <a:off x="6705600" y="2392363"/>
              <a:ext cx="685800" cy="230187"/>
            </a:xfrm>
            <a:prstGeom prst="rect">
              <a:avLst/>
            </a:prstGeom>
            <a:noFill/>
          </p:spPr>
          <p:txBody>
            <a:bodyPr>
              <a:spAutoFit/>
            </a:bodyPr>
            <a:lstStyle/>
            <a:p>
              <a:pPr algn="ctr" fontAlgn="auto">
                <a:spcBef>
                  <a:spcPts val="0"/>
                </a:spcBef>
                <a:spcAft>
                  <a:spcPts val="0"/>
                </a:spcAft>
                <a:defRPr/>
              </a:pPr>
              <a:r>
                <a:rPr lang="en-US" sz="900" b="1" dirty="0">
                  <a:solidFill>
                    <a:schemeClr val="tx1">
                      <a:lumMod val="85000"/>
                      <a:lumOff val="15000"/>
                    </a:schemeClr>
                  </a:solidFill>
                  <a:cs typeface="Arial" pitchFamily="34" charset="0"/>
                </a:rPr>
                <a:t>Comp 3</a:t>
              </a:r>
            </a:p>
          </p:txBody>
        </p:sp>
      </p:grpSp>
      <p:sp>
        <p:nvSpPr>
          <p:cNvPr id="37" name="TextBox 36"/>
          <p:cNvSpPr txBox="1"/>
          <p:nvPr/>
        </p:nvSpPr>
        <p:spPr bwMode="auto">
          <a:xfrm>
            <a:off x="6096000" y="4037013"/>
            <a:ext cx="1143000" cy="646112"/>
          </a:xfrm>
          <a:prstGeom prst="rect">
            <a:avLst/>
          </a:prstGeom>
          <a:noFill/>
        </p:spPr>
        <p:txBody>
          <a:bodyPr>
            <a:spAutoFit/>
          </a:bodyPr>
          <a:lstStyle/>
          <a:p>
            <a:pPr algn="ctr" fontAlgn="auto">
              <a:spcBef>
                <a:spcPts val="0"/>
              </a:spcBef>
              <a:spcAft>
                <a:spcPts val="0"/>
              </a:spcAft>
              <a:defRPr/>
            </a:pPr>
            <a:r>
              <a:rPr lang="en-US" sz="900" b="1" dirty="0">
                <a:cs typeface="Arial" pitchFamily="34" charset="0"/>
              </a:rPr>
              <a:t>PERFORMANCE</a:t>
            </a:r>
          </a:p>
          <a:p>
            <a:pPr algn="ctr" fontAlgn="auto">
              <a:spcBef>
                <a:spcPts val="0"/>
              </a:spcBef>
              <a:spcAft>
                <a:spcPts val="0"/>
              </a:spcAft>
              <a:defRPr/>
            </a:pPr>
            <a:r>
              <a:rPr lang="en-US" sz="900" b="1" dirty="0">
                <a:cs typeface="Arial" pitchFamily="34" charset="0"/>
              </a:rPr>
              <a:t>ASSESSMENT</a:t>
            </a:r>
          </a:p>
          <a:p>
            <a:pPr marL="292100" fontAlgn="auto">
              <a:spcBef>
                <a:spcPts val="0"/>
              </a:spcBef>
              <a:spcAft>
                <a:spcPts val="0"/>
              </a:spcAft>
              <a:buFont typeface="Arial" pitchFamily="34" charset="0"/>
              <a:buChar char="•"/>
              <a:defRPr/>
            </a:pPr>
            <a:r>
              <a:rPr lang="en-US" sz="900" b="1" dirty="0">
                <a:cs typeface="Arial" pitchFamily="34" charset="0"/>
              </a:rPr>
              <a:t>  ELA</a:t>
            </a:r>
          </a:p>
          <a:p>
            <a:pPr marL="292100" fontAlgn="auto">
              <a:spcBef>
                <a:spcPts val="0"/>
              </a:spcBef>
              <a:spcAft>
                <a:spcPts val="0"/>
              </a:spcAft>
              <a:buFont typeface="Arial" pitchFamily="34" charset="0"/>
              <a:buChar char="•"/>
              <a:defRPr/>
            </a:pPr>
            <a:r>
              <a:rPr lang="en-US" sz="900" b="1" dirty="0">
                <a:cs typeface="Arial" pitchFamily="34" charset="0"/>
              </a:rPr>
              <a:t>  Math</a:t>
            </a:r>
          </a:p>
        </p:txBody>
      </p:sp>
      <p:sp>
        <p:nvSpPr>
          <p:cNvPr id="44" name="TextBox 43"/>
          <p:cNvSpPr txBox="1">
            <a:spLocks noChangeArrowheads="1"/>
          </p:cNvSpPr>
          <p:nvPr/>
        </p:nvSpPr>
        <p:spPr bwMode="auto">
          <a:xfrm>
            <a:off x="533400" y="4951413"/>
            <a:ext cx="3581400" cy="230187"/>
          </a:xfrm>
          <a:prstGeom prst="rect">
            <a:avLst/>
          </a:prstGeom>
          <a:noFill/>
          <a:ln w="9525">
            <a:noFill/>
            <a:miter lim="800000"/>
            <a:headEnd/>
            <a:tailEnd/>
          </a:ln>
        </p:spPr>
        <p:txBody>
          <a:bodyPr>
            <a:spAutoFit/>
          </a:bodyPr>
          <a:lstStyle/>
          <a:p>
            <a:pPr algn="ctr"/>
            <a:r>
              <a:rPr lang="en-US" sz="900" dirty="0">
                <a:cs typeface="Arial" pitchFamily="34" charset="0"/>
              </a:rPr>
              <a:t>Timing of formative components is flexible</a:t>
            </a:r>
          </a:p>
        </p:txBody>
      </p:sp>
      <p:pic>
        <p:nvPicPr>
          <p:cNvPr id="3087" name="Picture 6" descr="clipboard-faded.png"/>
          <p:cNvPicPr>
            <a:picLocks noChangeAspect="1"/>
          </p:cNvPicPr>
          <p:nvPr/>
        </p:nvPicPr>
        <p:blipFill>
          <a:blip r:embed="rId5" cstate="print">
            <a:lum bright="2000" contrast="-28000"/>
          </a:blip>
          <a:srcRect/>
          <a:stretch>
            <a:fillRect/>
          </a:stretch>
        </p:blipFill>
        <p:spPr bwMode="auto">
          <a:xfrm>
            <a:off x="4735513" y="3657600"/>
            <a:ext cx="968375" cy="1066800"/>
          </a:xfrm>
          <a:prstGeom prst="rect">
            <a:avLst/>
          </a:prstGeom>
          <a:noFill/>
          <a:ln w="9525">
            <a:noFill/>
            <a:miter lim="800000"/>
            <a:headEnd/>
            <a:tailEnd/>
          </a:ln>
        </p:spPr>
      </p:pic>
      <p:grpSp>
        <p:nvGrpSpPr>
          <p:cNvPr id="4" name="Group 58"/>
          <p:cNvGrpSpPr>
            <a:grpSpLocks/>
          </p:cNvGrpSpPr>
          <p:nvPr/>
        </p:nvGrpSpPr>
        <p:grpSpPr bwMode="auto">
          <a:xfrm>
            <a:off x="4724400" y="3657600"/>
            <a:ext cx="990600" cy="1295400"/>
            <a:chOff x="4724400" y="3479801"/>
            <a:chExt cx="990600" cy="1295400"/>
          </a:xfrm>
        </p:grpSpPr>
        <p:sp>
          <p:nvSpPr>
            <p:cNvPr id="49" name="TextBox 48"/>
            <p:cNvSpPr txBox="1"/>
            <p:nvPr/>
          </p:nvSpPr>
          <p:spPr bwMode="auto">
            <a:xfrm>
              <a:off x="4735513" y="3810001"/>
              <a:ext cx="968375" cy="508000"/>
            </a:xfrm>
            <a:prstGeom prst="rect">
              <a:avLst/>
            </a:prstGeom>
            <a:noFill/>
          </p:spPr>
          <p:txBody>
            <a:bodyPr>
              <a:spAutoFit/>
            </a:bodyPr>
            <a:lstStyle/>
            <a:p>
              <a:pPr algn="ctr" fontAlgn="auto">
                <a:spcBef>
                  <a:spcPts val="0"/>
                </a:spcBef>
                <a:spcAft>
                  <a:spcPts val="0"/>
                </a:spcAft>
                <a:defRPr/>
              </a:pPr>
              <a:r>
                <a:rPr lang="en-US" sz="900" b="1" dirty="0">
                  <a:solidFill>
                    <a:schemeClr val="tx1">
                      <a:lumMod val="85000"/>
                      <a:lumOff val="15000"/>
                    </a:schemeClr>
                  </a:solidFill>
                  <a:cs typeface="Arial" pitchFamily="34" charset="0"/>
                </a:rPr>
                <a:t>ELA/Literacy</a:t>
              </a:r>
            </a:p>
            <a:p>
              <a:pPr marL="63500" fontAlgn="auto">
                <a:spcBef>
                  <a:spcPts val="0"/>
                </a:spcBef>
                <a:spcAft>
                  <a:spcPts val="0"/>
                </a:spcAft>
                <a:buFont typeface="Arial" pitchFamily="34" charset="0"/>
                <a:buChar char="•"/>
                <a:defRPr/>
              </a:pPr>
              <a:r>
                <a:rPr lang="en-US" sz="900" b="1" dirty="0">
                  <a:solidFill>
                    <a:schemeClr val="tx1">
                      <a:lumMod val="85000"/>
                      <a:lumOff val="15000"/>
                    </a:schemeClr>
                  </a:solidFill>
                  <a:cs typeface="Arial" pitchFamily="34" charset="0"/>
                </a:rPr>
                <a:t>  Speaking</a:t>
              </a:r>
            </a:p>
            <a:p>
              <a:pPr marL="63500" fontAlgn="auto">
                <a:spcBef>
                  <a:spcPts val="0"/>
                </a:spcBef>
                <a:spcAft>
                  <a:spcPts val="0"/>
                </a:spcAft>
                <a:buFont typeface="Arial" pitchFamily="34" charset="0"/>
                <a:buChar char="•"/>
                <a:defRPr/>
              </a:pPr>
              <a:r>
                <a:rPr lang="en-US" sz="900" b="1" dirty="0">
                  <a:solidFill>
                    <a:schemeClr val="tx1">
                      <a:lumMod val="85000"/>
                      <a:lumOff val="15000"/>
                    </a:schemeClr>
                  </a:solidFill>
                  <a:cs typeface="Arial" pitchFamily="34" charset="0"/>
                </a:rPr>
                <a:t>  Listening</a:t>
              </a:r>
            </a:p>
          </p:txBody>
        </p:sp>
        <p:sp>
          <p:nvSpPr>
            <p:cNvPr id="54" name="TextBox 53"/>
            <p:cNvSpPr txBox="1"/>
            <p:nvPr/>
          </p:nvSpPr>
          <p:spPr bwMode="auto">
            <a:xfrm>
              <a:off x="4883150" y="3479801"/>
              <a:ext cx="673100" cy="261938"/>
            </a:xfrm>
            <a:prstGeom prst="rect">
              <a:avLst/>
            </a:prstGeom>
            <a:noFill/>
          </p:spPr>
          <p:txBody>
            <a:bodyPr>
              <a:spAutoFit/>
            </a:bodyPr>
            <a:lstStyle/>
            <a:p>
              <a:pPr algn="ctr" fontAlgn="auto">
                <a:spcBef>
                  <a:spcPts val="0"/>
                </a:spcBef>
                <a:spcAft>
                  <a:spcPts val="0"/>
                </a:spcAft>
                <a:defRPr/>
              </a:pPr>
              <a:endParaRPr lang="en-US" sz="200" b="1" dirty="0">
                <a:solidFill>
                  <a:schemeClr val="tx1">
                    <a:lumMod val="85000"/>
                    <a:lumOff val="15000"/>
                  </a:schemeClr>
                </a:solidFill>
                <a:cs typeface="Arial" pitchFamily="34" charset="0"/>
              </a:endParaRPr>
            </a:p>
            <a:p>
              <a:pPr algn="ctr" fontAlgn="auto">
                <a:spcBef>
                  <a:spcPts val="0"/>
                </a:spcBef>
                <a:spcAft>
                  <a:spcPts val="0"/>
                </a:spcAft>
                <a:defRPr/>
              </a:pPr>
              <a:r>
                <a:rPr lang="en-US" sz="900" b="1" dirty="0">
                  <a:solidFill>
                    <a:schemeClr val="tx1">
                      <a:lumMod val="85000"/>
                      <a:lumOff val="15000"/>
                    </a:schemeClr>
                  </a:solidFill>
                  <a:cs typeface="Arial" pitchFamily="34" charset="0"/>
                </a:rPr>
                <a:t>Comp 5</a:t>
              </a:r>
            </a:p>
          </p:txBody>
        </p:sp>
        <p:sp>
          <p:nvSpPr>
            <p:cNvPr id="61" name="TextBox 60"/>
            <p:cNvSpPr txBox="1"/>
            <p:nvPr/>
          </p:nvSpPr>
          <p:spPr bwMode="auto">
            <a:xfrm>
              <a:off x="4724400" y="4546601"/>
              <a:ext cx="990600" cy="228600"/>
            </a:xfrm>
            <a:prstGeom prst="rect">
              <a:avLst/>
            </a:prstGeom>
            <a:noFill/>
          </p:spPr>
          <p:txBody>
            <a:bodyPr>
              <a:spAutoFit/>
            </a:bodyPr>
            <a:lstStyle/>
            <a:p>
              <a:pPr algn="ctr">
                <a:defRPr/>
              </a:pPr>
              <a:r>
                <a:rPr lang="en-US" sz="900" dirty="0">
                  <a:solidFill>
                    <a:schemeClr val="tx1">
                      <a:lumMod val="85000"/>
                      <a:lumOff val="15000"/>
                    </a:schemeClr>
                  </a:solidFill>
                  <a:cs typeface="Arial" pitchFamily="34" charset="0"/>
                </a:rPr>
                <a:t>Flexible timing</a:t>
              </a:r>
            </a:p>
          </p:txBody>
        </p:sp>
      </p:grpSp>
      <p:sp>
        <p:nvSpPr>
          <p:cNvPr id="62" name="TextBox 61"/>
          <p:cNvSpPr txBox="1"/>
          <p:nvPr/>
        </p:nvSpPr>
        <p:spPr bwMode="auto">
          <a:xfrm>
            <a:off x="7543800" y="3714750"/>
            <a:ext cx="762000" cy="230188"/>
          </a:xfrm>
          <a:prstGeom prst="rect">
            <a:avLst/>
          </a:prstGeom>
          <a:noFill/>
        </p:spPr>
        <p:txBody>
          <a:bodyPr>
            <a:spAutoFit/>
          </a:bodyPr>
          <a:lstStyle/>
          <a:p>
            <a:pPr algn="ctr" fontAlgn="auto">
              <a:spcBef>
                <a:spcPts val="0"/>
              </a:spcBef>
              <a:spcAft>
                <a:spcPts val="0"/>
              </a:spcAft>
              <a:defRPr/>
            </a:pPr>
            <a:r>
              <a:rPr lang="en-US" sz="900" b="1" dirty="0">
                <a:solidFill>
                  <a:schemeClr val="tx1">
                    <a:lumMod val="85000"/>
                    <a:lumOff val="15000"/>
                  </a:schemeClr>
                </a:solidFill>
                <a:cs typeface="Arial" pitchFamily="34" charset="0"/>
              </a:rPr>
              <a:t>Comp 4</a:t>
            </a:r>
          </a:p>
        </p:txBody>
      </p:sp>
      <p:cxnSp>
        <p:nvCxnSpPr>
          <p:cNvPr id="55" name="Straight Arrow Connector 54"/>
          <p:cNvCxnSpPr/>
          <p:nvPr/>
        </p:nvCxnSpPr>
        <p:spPr>
          <a:xfrm rot="10800000">
            <a:off x="762000" y="2743200"/>
            <a:ext cx="1066800" cy="1588"/>
          </a:xfrm>
          <a:prstGeom prst="straightConnector1">
            <a:avLst/>
          </a:prstGeom>
          <a:ln w="25400">
            <a:solidFill>
              <a:srgbClr val="6699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0800000">
            <a:off x="2743200" y="2743200"/>
            <a:ext cx="1600200" cy="1588"/>
          </a:xfrm>
          <a:prstGeom prst="straightConnector1">
            <a:avLst/>
          </a:prstGeom>
          <a:ln w="25400">
            <a:solidFill>
              <a:srgbClr val="669900"/>
            </a:solidFill>
            <a:prstDash val="sysDot"/>
            <a:headEnd type="diamond"/>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419600" y="2743200"/>
            <a:ext cx="1676400" cy="1588"/>
          </a:xfrm>
          <a:prstGeom prst="straightConnector1">
            <a:avLst/>
          </a:prstGeom>
          <a:ln w="25400">
            <a:solidFill>
              <a:srgbClr val="006666"/>
            </a:solidFill>
            <a:prstDash val="sysDot"/>
            <a:headEnd type="diamond"/>
            <a:tailEnd type="arrow"/>
          </a:ln>
        </p:spPr>
        <p:style>
          <a:lnRef idx="1">
            <a:schemeClr val="accent1"/>
          </a:lnRef>
          <a:fillRef idx="0">
            <a:schemeClr val="accent1"/>
          </a:fillRef>
          <a:effectRef idx="0">
            <a:schemeClr val="accent1"/>
          </a:effectRef>
          <a:fontRef idx="minor">
            <a:schemeClr val="tx1"/>
          </a:fontRef>
        </p:style>
      </p:cxnSp>
      <p:grpSp>
        <p:nvGrpSpPr>
          <p:cNvPr id="5" name="Group 47"/>
          <p:cNvGrpSpPr>
            <a:grpSpLocks/>
          </p:cNvGrpSpPr>
          <p:nvPr/>
        </p:nvGrpSpPr>
        <p:grpSpPr bwMode="auto">
          <a:xfrm>
            <a:off x="533400" y="3714750"/>
            <a:ext cx="1524000" cy="1162050"/>
            <a:chOff x="533400" y="3486150"/>
            <a:chExt cx="1524000" cy="1162050"/>
          </a:xfrm>
        </p:grpSpPr>
        <p:pic>
          <p:nvPicPr>
            <p:cNvPr id="3105" name="Picture 44" descr="mid-yearAssmntBox.png"/>
            <p:cNvPicPr>
              <a:picLocks noChangeAspect="1"/>
            </p:cNvPicPr>
            <p:nvPr/>
          </p:nvPicPr>
          <p:blipFill>
            <a:blip r:embed="rId6" cstate="print"/>
            <a:srcRect/>
            <a:stretch>
              <a:fillRect/>
            </a:stretch>
          </p:blipFill>
          <p:spPr bwMode="auto">
            <a:xfrm>
              <a:off x="533400" y="3505200"/>
              <a:ext cx="1489183" cy="1143000"/>
            </a:xfrm>
            <a:prstGeom prst="rect">
              <a:avLst/>
            </a:prstGeom>
            <a:noFill/>
            <a:ln w="9525">
              <a:noFill/>
              <a:miter lim="800000"/>
              <a:headEnd/>
              <a:tailEnd/>
            </a:ln>
          </p:spPr>
        </p:pic>
        <p:sp>
          <p:nvSpPr>
            <p:cNvPr id="3106" name="TextBox 42"/>
            <p:cNvSpPr txBox="1">
              <a:spLocks noChangeArrowheads="1"/>
            </p:cNvSpPr>
            <p:nvPr/>
          </p:nvSpPr>
          <p:spPr bwMode="auto">
            <a:xfrm>
              <a:off x="533400" y="3886200"/>
              <a:ext cx="1524000" cy="646112"/>
            </a:xfrm>
            <a:prstGeom prst="rect">
              <a:avLst/>
            </a:prstGeom>
            <a:noFill/>
            <a:ln w="9525">
              <a:noFill/>
              <a:miter lim="800000"/>
              <a:headEnd/>
              <a:tailEnd/>
            </a:ln>
          </p:spPr>
          <p:txBody>
            <a:bodyPr>
              <a:spAutoFit/>
            </a:bodyPr>
            <a:lstStyle/>
            <a:p>
              <a:pPr algn="ctr"/>
              <a:r>
                <a:rPr lang="en-US" sz="900">
                  <a:cs typeface="Arial" pitchFamily="34" charset="0"/>
                </a:rPr>
                <a:t>Early indicator of knowledge and skills to inform instruction, supports, PD</a:t>
              </a:r>
            </a:p>
          </p:txBody>
        </p:sp>
        <p:sp>
          <p:nvSpPr>
            <p:cNvPr id="51" name="TextBox 40"/>
            <p:cNvSpPr txBox="1">
              <a:spLocks noChangeArrowheads="1"/>
            </p:cNvSpPr>
            <p:nvPr/>
          </p:nvSpPr>
          <p:spPr bwMode="auto">
            <a:xfrm>
              <a:off x="533400" y="3486150"/>
              <a:ext cx="1524000" cy="400050"/>
            </a:xfrm>
            <a:prstGeom prst="rect">
              <a:avLst/>
            </a:prstGeom>
            <a:noFill/>
            <a:ln w="9525">
              <a:noFill/>
              <a:miter lim="800000"/>
              <a:headEnd/>
              <a:tailEnd/>
            </a:ln>
          </p:spPr>
          <p:txBody>
            <a:bodyPr>
              <a:spAutoFit/>
            </a:bodyPr>
            <a:lstStyle/>
            <a:p>
              <a:pPr algn="ctr">
                <a:defRPr/>
              </a:pPr>
              <a:endParaRPr lang="en-US" sz="200" b="1" dirty="0">
                <a:solidFill>
                  <a:schemeClr val="tx1">
                    <a:lumMod val="75000"/>
                    <a:lumOff val="25000"/>
                  </a:schemeClr>
                </a:solidFill>
                <a:cs typeface="Arial" pitchFamily="34" charset="0"/>
              </a:endParaRPr>
            </a:p>
            <a:p>
              <a:pPr algn="ctr">
                <a:defRPr/>
              </a:pPr>
              <a:r>
                <a:rPr lang="en-US" sz="900" b="1" dirty="0">
                  <a:solidFill>
                    <a:schemeClr val="tx1">
                      <a:lumMod val="75000"/>
                      <a:lumOff val="25000"/>
                    </a:schemeClr>
                  </a:solidFill>
                  <a:cs typeface="Arial" pitchFamily="34" charset="0"/>
                </a:rPr>
                <a:t>Component 1</a:t>
              </a:r>
            </a:p>
            <a:p>
              <a:pPr algn="ctr">
                <a:defRPr/>
              </a:pPr>
              <a:r>
                <a:rPr lang="en-US" sz="900" b="1" dirty="0">
                  <a:solidFill>
                    <a:schemeClr val="tx1">
                      <a:lumMod val="75000"/>
                      <a:lumOff val="25000"/>
                    </a:schemeClr>
                  </a:solidFill>
                  <a:cs typeface="Arial" pitchFamily="34" charset="0"/>
                </a:rPr>
                <a:t>EARLY ASSESSMENT</a:t>
              </a:r>
            </a:p>
          </p:txBody>
        </p:sp>
      </p:grpSp>
      <p:grpSp>
        <p:nvGrpSpPr>
          <p:cNvPr id="6" name="Group 51"/>
          <p:cNvGrpSpPr>
            <a:grpSpLocks/>
          </p:cNvGrpSpPr>
          <p:nvPr/>
        </p:nvGrpSpPr>
        <p:grpSpPr bwMode="auto">
          <a:xfrm>
            <a:off x="2438400" y="3714750"/>
            <a:ext cx="1676400" cy="1162050"/>
            <a:chOff x="2438400" y="3486150"/>
            <a:chExt cx="1676400" cy="1162050"/>
          </a:xfrm>
        </p:grpSpPr>
        <p:pic>
          <p:nvPicPr>
            <p:cNvPr id="3102" name="Picture 46" descr="mid-yearAssmntBox.png"/>
            <p:cNvPicPr>
              <a:picLocks noChangeAspect="1"/>
            </p:cNvPicPr>
            <p:nvPr/>
          </p:nvPicPr>
          <p:blipFill>
            <a:blip r:embed="rId6" cstate="print"/>
            <a:srcRect/>
            <a:stretch>
              <a:fillRect/>
            </a:stretch>
          </p:blipFill>
          <p:spPr bwMode="auto">
            <a:xfrm>
              <a:off x="2514600" y="3505200"/>
              <a:ext cx="1489183" cy="1143000"/>
            </a:xfrm>
            <a:prstGeom prst="rect">
              <a:avLst/>
            </a:prstGeom>
            <a:noFill/>
            <a:ln w="9525">
              <a:noFill/>
              <a:miter lim="800000"/>
              <a:headEnd/>
              <a:tailEnd/>
            </a:ln>
          </p:spPr>
        </p:pic>
        <p:sp>
          <p:nvSpPr>
            <p:cNvPr id="3103" name="TextBox 42"/>
            <p:cNvSpPr txBox="1">
              <a:spLocks noChangeArrowheads="1"/>
            </p:cNvSpPr>
            <p:nvPr/>
          </p:nvSpPr>
          <p:spPr bwMode="auto">
            <a:xfrm>
              <a:off x="2514600" y="3962400"/>
              <a:ext cx="1524000" cy="546100"/>
            </a:xfrm>
            <a:prstGeom prst="rect">
              <a:avLst/>
            </a:prstGeom>
            <a:noFill/>
            <a:ln w="9525">
              <a:noFill/>
              <a:miter lim="800000"/>
              <a:headEnd/>
              <a:tailEnd/>
            </a:ln>
          </p:spPr>
          <p:txBody>
            <a:bodyPr>
              <a:spAutoFit/>
            </a:bodyPr>
            <a:lstStyle/>
            <a:p>
              <a:pPr algn="ctr">
                <a:spcAft>
                  <a:spcPts val="300"/>
                </a:spcAft>
              </a:pPr>
              <a:r>
                <a:rPr lang="en-US" sz="900">
                  <a:cs typeface="Arial" pitchFamily="34" charset="0"/>
                </a:rPr>
                <a:t>Mid-Year Performance-Based Assessment</a:t>
              </a:r>
            </a:p>
            <a:p>
              <a:pPr algn="ctr"/>
              <a:r>
                <a:rPr lang="en-US" sz="900">
                  <a:cs typeface="Arial" pitchFamily="34" charset="0"/>
                </a:rPr>
                <a:t>(Potentially summative)</a:t>
              </a:r>
            </a:p>
          </p:txBody>
        </p:sp>
        <p:sp>
          <p:nvSpPr>
            <p:cNvPr id="75" name="TextBox 40"/>
            <p:cNvSpPr txBox="1">
              <a:spLocks noChangeArrowheads="1"/>
            </p:cNvSpPr>
            <p:nvPr/>
          </p:nvSpPr>
          <p:spPr bwMode="auto">
            <a:xfrm>
              <a:off x="2438400" y="3486150"/>
              <a:ext cx="1676400" cy="400050"/>
            </a:xfrm>
            <a:prstGeom prst="rect">
              <a:avLst/>
            </a:prstGeom>
            <a:noFill/>
            <a:ln w="9525">
              <a:noFill/>
              <a:miter lim="800000"/>
              <a:headEnd/>
              <a:tailEnd/>
            </a:ln>
          </p:spPr>
          <p:txBody>
            <a:bodyPr>
              <a:spAutoFit/>
            </a:bodyPr>
            <a:lstStyle/>
            <a:p>
              <a:pPr algn="ctr">
                <a:defRPr/>
              </a:pPr>
              <a:endParaRPr lang="en-US" sz="200" b="1" dirty="0">
                <a:solidFill>
                  <a:schemeClr val="tx1">
                    <a:lumMod val="75000"/>
                    <a:lumOff val="25000"/>
                  </a:schemeClr>
                </a:solidFill>
                <a:cs typeface="Arial" pitchFamily="34" charset="0"/>
              </a:endParaRPr>
            </a:p>
            <a:p>
              <a:pPr algn="ctr">
                <a:defRPr/>
              </a:pPr>
              <a:r>
                <a:rPr lang="en-US" sz="900" b="1" dirty="0">
                  <a:solidFill>
                    <a:schemeClr val="tx1">
                      <a:lumMod val="75000"/>
                      <a:lumOff val="25000"/>
                    </a:schemeClr>
                  </a:solidFill>
                  <a:cs typeface="Arial" pitchFamily="34" charset="0"/>
                </a:rPr>
                <a:t>Component 2</a:t>
              </a:r>
            </a:p>
            <a:p>
              <a:pPr algn="ctr">
                <a:defRPr/>
              </a:pPr>
              <a:r>
                <a:rPr lang="en-US" sz="900" b="1" spc="-50" dirty="0">
                  <a:solidFill>
                    <a:schemeClr val="tx1">
                      <a:lumMod val="75000"/>
                      <a:lumOff val="25000"/>
                    </a:schemeClr>
                  </a:solidFill>
                  <a:cs typeface="Arial" pitchFamily="34" charset="0"/>
                </a:rPr>
                <a:t>MID-YEAR ASSESSMENT </a:t>
              </a:r>
            </a:p>
          </p:txBody>
        </p:sp>
      </p:grpSp>
      <p:grpSp>
        <p:nvGrpSpPr>
          <p:cNvPr id="7" name="Group 56"/>
          <p:cNvGrpSpPr>
            <a:grpSpLocks/>
          </p:cNvGrpSpPr>
          <p:nvPr/>
        </p:nvGrpSpPr>
        <p:grpSpPr bwMode="auto">
          <a:xfrm>
            <a:off x="457200" y="2819400"/>
            <a:ext cx="8001000" cy="763588"/>
            <a:chOff x="767805" y="1759000"/>
            <a:chExt cx="7391400" cy="827712"/>
          </a:xfrm>
        </p:grpSpPr>
        <p:pic>
          <p:nvPicPr>
            <p:cNvPr id="3100" name="Picture 8" descr="library.png"/>
            <p:cNvPicPr>
              <a:picLocks noChangeAspect="1"/>
            </p:cNvPicPr>
            <p:nvPr/>
          </p:nvPicPr>
          <p:blipFill>
            <a:blip r:embed="rId7" cstate="print"/>
            <a:srcRect/>
            <a:stretch>
              <a:fillRect/>
            </a:stretch>
          </p:blipFill>
          <p:spPr bwMode="auto">
            <a:xfrm>
              <a:off x="767805" y="1759000"/>
              <a:ext cx="7391400" cy="827712"/>
            </a:xfrm>
            <a:prstGeom prst="rect">
              <a:avLst/>
            </a:prstGeom>
            <a:noFill/>
            <a:ln w="9525">
              <a:noFill/>
              <a:miter lim="800000"/>
              <a:headEnd/>
              <a:tailEnd/>
            </a:ln>
          </p:spPr>
        </p:pic>
        <p:sp>
          <p:nvSpPr>
            <p:cNvPr id="3101" name="TextBox 29"/>
            <p:cNvSpPr txBox="1">
              <a:spLocks noChangeArrowheads="1"/>
            </p:cNvSpPr>
            <p:nvPr/>
          </p:nvSpPr>
          <p:spPr bwMode="auto">
            <a:xfrm>
              <a:off x="1682931" y="1869314"/>
              <a:ext cx="6405880" cy="550478"/>
            </a:xfrm>
            <a:prstGeom prst="rect">
              <a:avLst/>
            </a:prstGeom>
            <a:noFill/>
            <a:ln w="9525">
              <a:noFill/>
              <a:miter lim="800000"/>
              <a:headEnd/>
              <a:tailEnd/>
            </a:ln>
          </p:spPr>
          <p:txBody>
            <a:bodyPr>
              <a:spAutoFit/>
            </a:bodyPr>
            <a:lstStyle/>
            <a:p>
              <a:r>
                <a:rPr lang="en-US" sz="900" b="1">
                  <a:solidFill>
                    <a:schemeClr val="bg1"/>
                  </a:solidFill>
                  <a:cs typeface="Arial" pitchFamily="34" charset="0"/>
                </a:rPr>
                <a:t>PARTNERSHIP RESOURCE CENTER: Digital library of released items; formative assessments; model content frameworks; instructional and formative tools and resources; student and educator tutorials and practice tests; scoring training modules; professional development materials; and an interactive report generation system.</a:t>
              </a:r>
            </a:p>
          </p:txBody>
        </p:sp>
      </p:grpSp>
      <p:sp>
        <p:nvSpPr>
          <p:cNvPr id="3096" name="TextBox 38"/>
          <p:cNvSpPr txBox="1">
            <a:spLocks noChangeArrowheads="1"/>
          </p:cNvSpPr>
          <p:nvPr/>
        </p:nvSpPr>
        <p:spPr bwMode="auto">
          <a:xfrm>
            <a:off x="2971800" y="5656263"/>
            <a:ext cx="1066800" cy="371475"/>
          </a:xfrm>
          <a:prstGeom prst="rect">
            <a:avLst/>
          </a:prstGeom>
          <a:noFill/>
          <a:ln w="9525">
            <a:noFill/>
            <a:miter lim="800000"/>
            <a:headEnd/>
            <a:tailEnd/>
          </a:ln>
        </p:spPr>
        <p:txBody>
          <a:bodyPr>
            <a:spAutoFit/>
          </a:bodyPr>
          <a:lstStyle/>
          <a:p>
            <a:r>
              <a:rPr lang="en-US" sz="900" i="1">
                <a:cs typeface="Arial" pitchFamily="34" charset="0"/>
              </a:rPr>
              <a:t>Formative</a:t>
            </a:r>
          </a:p>
          <a:p>
            <a:r>
              <a:rPr lang="en-US" sz="900" i="1">
                <a:cs typeface="Arial" pitchFamily="34" charset="0"/>
              </a:rPr>
              <a:t>Assessment </a:t>
            </a:r>
          </a:p>
        </p:txBody>
      </p:sp>
      <p:sp>
        <p:nvSpPr>
          <p:cNvPr id="3097" name="TextBox 42"/>
          <p:cNvSpPr txBox="1">
            <a:spLocks noChangeArrowheads="1"/>
          </p:cNvSpPr>
          <p:nvPr/>
        </p:nvSpPr>
        <p:spPr bwMode="auto">
          <a:xfrm>
            <a:off x="5943600" y="5588000"/>
            <a:ext cx="1262063" cy="508000"/>
          </a:xfrm>
          <a:prstGeom prst="rect">
            <a:avLst/>
          </a:prstGeom>
          <a:noFill/>
          <a:ln w="9525">
            <a:noFill/>
            <a:miter lim="800000"/>
            <a:headEnd/>
            <a:tailEnd/>
          </a:ln>
        </p:spPr>
        <p:txBody>
          <a:bodyPr>
            <a:spAutoFit/>
          </a:bodyPr>
          <a:lstStyle/>
          <a:p>
            <a:r>
              <a:rPr lang="en-US" sz="900" i="1">
                <a:cs typeface="Arial" pitchFamily="34" charset="0"/>
              </a:rPr>
              <a:t>Summative assessment </a:t>
            </a:r>
            <a:br>
              <a:rPr lang="en-US" sz="900" i="1">
                <a:cs typeface="Arial" pitchFamily="34" charset="0"/>
              </a:rPr>
            </a:br>
            <a:r>
              <a:rPr lang="en-US" sz="900" i="1">
                <a:cs typeface="Arial" pitchFamily="34" charset="0"/>
              </a:rPr>
              <a:t>for accountability</a:t>
            </a:r>
          </a:p>
        </p:txBody>
      </p:sp>
      <p:sp>
        <p:nvSpPr>
          <p:cNvPr id="3098" name="TextBox 42"/>
          <p:cNvSpPr txBox="1">
            <a:spLocks noChangeArrowheads="1"/>
          </p:cNvSpPr>
          <p:nvPr/>
        </p:nvSpPr>
        <p:spPr bwMode="auto">
          <a:xfrm>
            <a:off x="4224338" y="5588000"/>
            <a:ext cx="1262062" cy="508000"/>
          </a:xfrm>
          <a:prstGeom prst="rect">
            <a:avLst/>
          </a:prstGeom>
          <a:noFill/>
          <a:ln w="9525">
            <a:noFill/>
            <a:miter lim="800000"/>
            <a:headEnd/>
            <a:tailEnd/>
          </a:ln>
        </p:spPr>
        <p:txBody>
          <a:bodyPr>
            <a:spAutoFit/>
          </a:bodyPr>
          <a:lstStyle/>
          <a:p>
            <a:r>
              <a:rPr lang="en-US" sz="900" i="1">
                <a:cs typeface="Arial" pitchFamily="34" charset="0"/>
              </a:rPr>
              <a:t>Summative, </a:t>
            </a:r>
            <a:br>
              <a:rPr lang="en-US" sz="900" i="1">
                <a:cs typeface="Arial" pitchFamily="34" charset="0"/>
              </a:rPr>
            </a:br>
            <a:r>
              <a:rPr lang="en-US" sz="900" i="1">
                <a:cs typeface="Arial" pitchFamily="34" charset="0"/>
              </a:rPr>
              <a:t>but not used </a:t>
            </a:r>
            <a:br>
              <a:rPr lang="en-US" sz="900" i="1">
                <a:cs typeface="Arial" pitchFamily="34" charset="0"/>
              </a:rPr>
            </a:br>
            <a:r>
              <a:rPr lang="en-US" sz="900" i="1">
                <a:cs typeface="Arial" pitchFamily="34" charset="0"/>
              </a:rPr>
              <a:t>for accountability</a:t>
            </a:r>
          </a:p>
        </p:txBody>
      </p:sp>
      <p:pic>
        <p:nvPicPr>
          <p:cNvPr id="3099" name="Picture 81" descr="PARCC-timeline.png"/>
          <p:cNvPicPr>
            <a:picLocks noChangeAspect="1"/>
          </p:cNvPicPr>
          <p:nvPr/>
        </p:nvPicPr>
        <p:blipFill>
          <a:blip r:embed="rId8" cstate="print"/>
          <a:srcRect/>
          <a:stretch>
            <a:fillRect/>
          </a:stretch>
        </p:blipFill>
        <p:spPr bwMode="auto">
          <a:xfrm>
            <a:off x="228600" y="1752600"/>
            <a:ext cx="8610600" cy="962025"/>
          </a:xfrm>
          <a:prstGeom prst="rect">
            <a:avLst/>
          </a:prstGeom>
          <a:noFill/>
          <a:ln w="9525">
            <a:noFill/>
            <a:miter lim="800000"/>
            <a:headEnd/>
            <a:tailEnd/>
          </a:ln>
        </p:spPr>
      </p:pic>
    </p:spTree>
    <p:extLst>
      <p:ext uri="{BB962C8B-B14F-4D97-AF65-F5344CB8AC3E}">
        <p14:creationId xmlns:p14="http://schemas.microsoft.com/office/powerpoint/2010/main" xmlns="" val="42697668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43000" y="152400"/>
            <a:ext cx="7924800" cy="1143000"/>
          </a:xfrm>
        </p:spPr>
        <p:txBody>
          <a:bodyPr>
            <a:noAutofit/>
          </a:bodyPr>
          <a:lstStyle/>
          <a:p>
            <a:pPr eaLnBrk="1" hangingPunct="1"/>
            <a:r>
              <a:rPr lang="en-US" sz="4000" dirty="0" smtClean="0"/>
              <a:t>PARCC Implementation Milestones</a:t>
            </a:r>
          </a:p>
        </p:txBody>
      </p:sp>
      <p:graphicFrame>
        <p:nvGraphicFramePr>
          <p:cNvPr id="8" name="Table 7"/>
          <p:cNvGraphicFramePr>
            <a:graphicFrameLocks noGrp="1"/>
          </p:cNvGraphicFramePr>
          <p:nvPr>
            <p:extLst>
              <p:ext uri="{D42A27DB-BD31-4B8C-83A1-F6EECF244321}">
                <p14:modId xmlns:p14="http://schemas.microsoft.com/office/powerpoint/2010/main" xmlns="" val="2266209394"/>
              </p:ext>
            </p:extLst>
          </p:nvPr>
        </p:nvGraphicFramePr>
        <p:xfrm>
          <a:off x="1143000" y="1828800"/>
          <a:ext cx="6934200" cy="3821843"/>
        </p:xfrm>
        <a:graphic>
          <a:graphicData uri="http://schemas.openxmlformats.org/drawingml/2006/table">
            <a:tbl>
              <a:tblPr firstRow="1" bandRow="1">
                <a:tableStyleId>{69CF1AB2-1976-4502-BF36-3FF5EA218861}</a:tableStyleId>
              </a:tblPr>
              <a:tblGrid>
                <a:gridCol w="1535137"/>
                <a:gridCol w="5399063"/>
              </a:tblGrid>
              <a:tr h="1839683">
                <a:tc>
                  <a:txBody>
                    <a:bodyPr/>
                    <a:lstStyle/>
                    <a:p>
                      <a:pPr>
                        <a:spcBef>
                          <a:spcPts val="0"/>
                        </a:spcBef>
                        <a:spcAft>
                          <a:spcPts val="0"/>
                        </a:spcAft>
                      </a:pPr>
                      <a:r>
                        <a:rPr lang="en-US" sz="1600" b="0" dirty="0" smtClean="0">
                          <a:solidFill>
                            <a:schemeClr val="tx1">
                              <a:lumMod val="85000"/>
                              <a:lumOff val="15000"/>
                            </a:schemeClr>
                          </a:solidFill>
                        </a:rPr>
                        <a:t>2011-2012</a:t>
                      </a:r>
                    </a:p>
                    <a:p>
                      <a:pPr>
                        <a:spcBef>
                          <a:spcPts val="0"/>
                        </a:spcBef>
                        <a:spcAft>
                          <a:spcPts val="0"/>
                        </a:spcAft>
                      </a:pPr>
                      <a:endParaRPr lang="en-US" sz="1600" dirty="0" smtClean="0">
                        <a:solidFill>
                          <a:schemeClr val="tx1">
                            <a:lumMod val="85000"/>
                            <a:lumOff val="15000"/>
                          </a:schemeClr>
                        </a:solidFill>
                      </a:endParaRPr>
                    </a:p>
                    <a:p>
                      <a:pPr>
                        <a:spcBef>
                          <a:spcPts val="0"/>
                        </a:spcBef>
                        <a:spcAft>
                          <a:spcPts val="0"/>
                        </a:spcAft>
                      </a:pPr>
                      <a:endParaRPr lang="en-US" sz="1600" dirty="0" smtClean="0">
                        <a:solidFill>
                          <a:schemeClr val="tx1">
                            <a:lumMod val="85000"/>
                            <a:lumOff val="15000"/>
                          </a:schemeClr>
                        </a:solidFill>
                      </a:endParaRPr>
                    </a:p>
                    <a:p>
                      <a:pPr>
                        <a:spcBef>
                          <a:spcPts val="0"/>
                        </a:spcBef>
                        <a:spcAft>
                          <a:spcPts val="0"/>
                        </a:spcAft>
                      </a:pPr>
                      <a:endParaRPr lang="en-US" sz="1600" dirty="0" smtClean="0">
                        <a:solidFill>
                          <a:schemeClr val="tx1">
                            <a:lumMod val="85000"/>
                            <a:lumOff val="15000"/>
                          </a:schemeClr>
                        </a:solidFill>
                      </a:endParaRPr>
                    </a:p>
                    <a:p>
                      <a:pPr>
                        <a:spcBef>
                          <a:spcPts val="0"/>
                        </a:spcBef>
                        <a:spcAft>
                          <a:spcPts val="0"/>
                        </a:spcAft>
                      </a:pPr>
                      <a:endParaRPr lang="en-US" sz="1600" dirty="0" smtClean="0">
                        <a:solidFill>
                          <a:schemeClr val="tx1">
                            <a:lumMod val="85000"/>
                            <a:lumOff val="15000"/>
                          </a:schemeClr>
                        </a:solidFill>
                      </a:endParaRPr>
                    </a:p>
                    <a:p>
                      <a:pPr>
                        <a:spcBef>
                          <a:spcPts val="0"/>
                        </a:spcBef>
                        <a:spcAft>
                          <a:spcPts val="0"/>
                        </a:spcAft>
                      </a:pPr>
                      <a:endParaRPr lang="en-US" sz="1600" dirty="0" smtClean="0">
                        <a:solidFill>
                          <a:schemeClr val="tx1">
                            <a:lumMod val="85000"/>
                            <a:lumOff val="15000"/>
                          </a:schemeClr>
                        </a:solidFill>
                      </a:endParaRPr>
                    </a:p>
                    <a:p>
                      <a:pPr>
                        <a:spcBef>
                          <a:spcPts val="0"/>
                        </a:spcBef>
                        <a:spcAft>
                          <a:spcPts val="0"/>
                        </a:spcAft>
                      </a:pPr>
                      <a:endParaRPr lang="en-US" sz="1600" dirty="0" smtClean="0">
                        <a:solidFill>
                          <a:schemeClr val="tx1">
                            <a:lumMod val="85000"/>
                            <a:lumOff val="15000"/>
                          </a:schemeClr>
                        </a:solidFill>
                      </a:endParaRPr>
                    </a:p>
                    <a:p>
                      <a:pPr>
                        <a:spcBef>
                          <a:spcPts val="0"/>
                        </a:spcBef>
                        <a:spcAft>
                          <a:spcPts val="0"/>
                        </a:spcAft>
                      </a:pPr>
                      <a:endParaRPr lang="en-US" sz="1600" b="0" dirty="0" smtClean="0">
                        <a:solidFill>
                          <a:schemeClr val="tx1">
                            <a:lumMod val="85000"/>
                            <a:lumOff val="15000"/>
                          </a:schemeClr>
                        </a:solidFill>
                        <a:latin typeface="Calibri" pitchFamily="34" charset="0"/>
                      </a:endParaRPr>
                    </a:p>
                  </a:txBody>
                  <a:tcPr/>
                </a:tc>
                <a:tc>
                  <a:txBody>
                    <a:bodyPr/>
                    <a:lstStyle/>
                    <a:p>
                      <a:pPr>
                        <a:spcBef>
                          <a:spcPts val="0"/>
                        </a:spcBef>
                        <a:spcAft>
                          <a:spcPts val="0"/>
                        </a:spcAft>
                      </a:pPr>
                      <a:r>
                        <a:rPr lang="en-US" sz="1600" b="0" baseline="0" dirty="0" smtClean="0">
                          <a:solidFill>
                            <a:schemeClr val="tx1">
                              <a:lumMod val="85000"/>
                              <a:lumOff val="15000"/>
                            </a:schemeClr>
                          </a:solidFill>
                        </a:rPr>
                        <a:t>Item and task development, piloting of components</a:t>
                      </a:r>
                    </a:p>
                    <a:p>
                      <a:pPr>
                        <a:spcBef>
                          <a:spcPts val="0"/>
                        </a:spcBef>
                        <a:spcAft>
                          <a:spcPts val="0"/>
                        </a:spcAft>
                      </a:pPr>
                      <a:endParaRPr lang="en-US" sz="1600" b="0" baseline="0" dirty="0" smtClean="0">
                        <a:solidFill>
                          <a:schemeClr val="tx1">
                            <a:lumMod val="85000"/>
                            <a:lumOff val="1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baseline="0" dirty="0" smtClean="0">
                          <a:solidFill>
                            <a:schemeClr val="tx1">
                              <a:lumMod val="85000"/>
                              <a:lumOff val="15000"/>
                            </a:schemeClr>
                          </a:solidFill>
                          <a:hlinkClick r:id="" action="ppaction://hlinkshowjump?jump=nextslide"/>
                        </a:rPr>
                        <a:t>Release of Model Content Frameworks and prototype items and tasks</a:t>
                      </a:r>
                      <a:endParaRPr lang="en-US" sz="1600" b="0" baseline="0" dirty="0" smtClean="0">
                        <a:solidFill>
                          <a:schemeClr val="tx1">
                            <a:lumMod val="85000"/>
                            <a:lumOff val="15000"/>
                          </a:schemeClr>
                        </a:solidFill>
                      </a:endParaRPr>
                    </a:p>
                    <a:p>
                      <a:pPr>
                        <a:spcBef>
                          <a:spcPts val="0"/>
                        </a:spcBef>
                        <a:spcAft>
                          <a:spcPts val="0"/>
                        </a:spcAft>
                      </a:pPr>
                      <a:endParaRPr lang="en-US" sz="1600" b="0" baseline="0" dirty="0" smtClean="0">
                        <a:solidFill>
                          <a:schemeClr val="tx1">
                            <a:lumMod val="85000"/>
                            <a:lumOff val="15000"/>
                          </a:schemeClr>
                        </a:solidFill>
                      </a:endParaRPr>
                    </a:p>
                    <a:p>
                      <a:pPr>
                        <a:spcBef>
                          <a:spcPts val="0"/>
                        </a:spcBef>
                        <a:spcAft>
                          <a:spcPts val="0"/>
                        </a:spcAft>
                      </a:pPr>
                      <a:r>
                        <a:rPr lang="en-US" sz="1600" b="0" baseline="0" dirty="0" smtClean="0">
                          <a:solidFill>
                            <a:schemeClr val="tx1">
                              <a:lumMod val="85000"/>
                              <a:lumOff val="15000"/>
                            </a:schemeClr>
                          </a:solidFill>
                        </a:rPr>
                        <a:t>Development of professional development resources and online platform</a:t>
                      </a:r>
                      <a:endParaRPr lang="en-US" sz="1600" b="0" dirty="0" smtClean="0">
                        <a:solidFill>
                          <a:schemeClr val="tx1">
                            <a:lumMod val="85000"/>
                            <a:lumOff val="15000"/>
                          </a:schemeClr>
                        </a:solidFill>
                        <a:latin typeface="Calibri" pitchFamily="34" charset="0"/>
                      </a:endParaRPr>
                    </a:p>
                  </a:txBody>
                  <a:tcPr/>
                </a:tc>
              </a:tr>
              <a:tr h="459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lumMod val="85000"/>
                              <a:lumOff val="15000"/>
                            </a:schemeClr>
                          </a:solidFill>
                        </a:rPr>
                        <a:t>2012-2014</a:t>
                      </a:r>
                    </a:p>
                    <a:p>
                      <a:pPr>
                        <a:spcBef>
                          <a:spcPts val="0"/>
                        </a:spcBef>
                        <a:spcAft>
                          <a:spcPts val="0"/>
                        </a:spcAft>
                      </a:pPr>
                      <a:endParaRPr lang="en-US" sz="1600" b="0" dirty="0">
                        <a:solidFill>
                          <a:schemeClr val="tx1">
                            <a:lumMod val="85000"/>
                            <a:lumOff val="15000"/>
                          </a:schemeClr>
                        </a:solidFill>
                        <a:latin typeface="Calibri" pitchFamily="34" charset="0"/>
                      </a:endParaRPr>
                    </a:p>
                  </a:txBody>
                  <a:tcPr/>
                </a:tc>
                <a:tc>
                  <a:txBody>
                    <a:bodyPr/>
                    <a:lstStyle/>
                    <a:p>
                      <a:pPr>
                        <a:spcBef>
                          <a:spcPts val="0"/>
                        </a:spcBef>
                        <a:spcAft>
                          <a:spcPts val="0"/>
                        </a:spcAft>
                      </a:pPr>
                      <a:r>
                        <a:rPr lang="en-US" sz="1600" baseline="0" dirty="0" smtClean="0">
                          <a:solidFill>
                            <a:schemeClr val="tx1">
                              <a:lumMod val="85000"/>
                              <a:lumOff val="15000"/>
                            </a:schemeClr>
                          </a:solidFill>
                        </a:rPr>
                        <a:t>Field testing</a:t>
                      </a:r>
                      <a:endParaRPr lang="en-US" sz="1600" b="0" baseline="0" dirty="0" smtClean="0">
                        <a:solidFill>
                          <a:schemeClr val="tx1">
                            <a:lumMod val="85000"/>
                            <a:lumOff val="15000"/>
                          </a:schemeClr>
                        </a:solidFill>
                        <a:latin typeface="Calibri" pitchFamily="34" charset="0"/>
                      </a:endParaRPr>
                    </a:p>
                  </a:txBody>
                  <a:tcPr/>
                </a:tc>
              </a:tr>
              <a:tr h="600282">
                <a:tc>
                  <a:txBody>
                    <a:bodyPr/>
                    <a:lstStyle/>
                    <a:p>
                      <a:pPr>
                        <a:spcBef>
                          <a:spcPts val="0"/>
                        </a:spcBef>
                        <a:spcAft>
                          <a:spcPts val="0"/>
                        </a:spcAft>
                      </a:pPr>
                      <a:r>
                        <a:rPr lang="en-US" sz="1600" dirty="0" smtClean="0">
                          <a:solidFill>
                            <a:schemeClr val="tx1">
                              <a:lumMod val="85000"/>
                              <a:lumOff val="15000"/>
                            </a:schemeClr>
                          </a:solidFill>
                        </a:rPr>
                        <a:t>2014-2015</a:t>
                      </a:r>
                      <a:endParaRPr lang="en-US" sz="1600" b="0" dirty="0">
                        <a:solidFill>
                          <a:schemeClr val="tx1">
                            <a:lumMod val="85000"/>
                            <a:lumOff val="15000"/>
                          </a:schemeClr>
                        </a:solidFill>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chemeClr val="tx1">
                              <a:lumMod val="85000"/>
                              <a:lumOff val="15000"/>
                            </a:schemeClr>
                          </a:solidFill>
                        </a:rPr>
                        <a:t>New summative assessments in use</a:t>
                      </a:r>
                      <a:endParaRPr lang="en-US" sz="1600" b="0" dirty="0">
                        <a:solidFill>
                          <a:schemeClr val="tx1">
                            <a:lumMod val="85000"/>
                            <a:lumOff val="15000"/>
                          </a:schemeClr>
                        </a:solidFill>
                        <a:latin typeface="Calibri" pitchFamily="34" charset="0"/>
                      </a:endParaRPr>
                    </a:p>
                  </a:txBody>
                  <a:tcPr/>
                </a:tc>
              </a:tr>
              <a:tr h="6002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lumMod val="85000"/>
                              <a:lumOff val="15000"/>
                            </a:schemeClr>
                          </a:solidFill>
                        </a:rPr>
                        <a:t>Summer 2015</a:t>
                      </a:r>
                      <a:endParaRPr lang="en-US" sz="1600" b="0" dirty="0">
                        <a:solidFill>
                          <a:schemeClr val="tx1">
                            <a:lumMod val="85000"/>
                            <a:lumOff val="15000"/>
                          </a:schemeClr>
                        </a:solidFill>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lumMod val="85000"/>
                              <a:lumOff val="15000"/>
                            </a:schemeClr>
                          </a:solidFill>
                        </a:rPr>
                        <a:t>Setting of common achievement standards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dirty="0">
                        <a:solidFill>
                          <a:schemeClr val="tx1">
                            <a:lumMod val="85000"/>
                            <a:lumOff val="15000"/>
                          </a:schemeClr>
                        </a:solidFill>
                        <a:latin typeface="Calibri" pitchFamily="34" charset="0"/>
                      </a:endParaRPr>
                    </a:p>
                  </a:txBody>
                  <a:tcPr/>
                </a:tc>
              </a:tr>
            </a:tbl>
          </a:graphicData>
        </a:graphic>
      </p:graphicFrame>
    </p:spTree>
    <p:extLst>
      <p:ext uri="{BB962C8B-B14F-4D97-AF65-F5344CB8AC3E}">
        <p14:creationId xmlns:p14="http://schemas.microsoft.com/office/powerpoint/2010/main" xmlns="" val="1618726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924800" cy="1143000"/>
          </a:xfrm>
        </p:spPr>
        <p:txBody>
          <a:bodyPr/>
          <a:lstStyle/>
          <a:p>
            <a:r>
              <a:rPr lang="en-US" dirty="0" smtClean="0"/>
              <a:t>The PARCC &amp; SBAC Dilemma</a:t>
            </a:r>
            <a:endParaRPr lang="en-US" dirty="0"/>
          </a:p>
        </p:txBody>
      </p:sp>
      <p:sp>
        <p:nvSpPr>
          <p:cNvPr id="3" name="Content Placeholder 2"/>
          <p:cNvSpPr>
            <a:spLocks noGrp="1"/>
          </p:cNvSpPr>
          <p:nvPr>
            <p:ph idx="1"/>
          </p:nvPr>
        </p:nvSpPr>
        <p:spPr>
          <a:xfrm>
            <a:off x="76200" y="1600200"/>
            <a:ext cx="8839200" cy="4876800"/>
          </a:xfrm>
        </p:spPr>
        <p:txBody>
          <a:bodyPr/>
          <a:lstStyle/>
          <a:p>
            <a:r>
              <a:rPr lang="en-US" sz="2800" dirty="0"/>
              <a:t>M</a:t>
            </a:r>
            <a:r>
              <a:rPr lang="en-US" sz="2800" dirty="0" smtClean="0"/>
              <a:t>any things to do but very little time to completion</a:t>
            </a:r>
          </a:p>
          <a:p>
            <a:pPr lvl="1"/>
            <a:r>
              <a:rPr lang="en-US" sz="2400" dirty="0" smtClean="0"/>
              <a:t>Solve all of the design, technical, &amp; implementation problems by end of 2014 – Validation???</a:t>
            </a:r>
          </a:p>
          <a:p>
            <a:r>
              <a:rPr lang="en-US" sz="2800" dirty="0"/>
              <a:t>C</a:t>
            </a:r>
            <a:r>
              <a:rPr lang="en-US" sz="2800" dirty="0" smtClean="0"/>
              <a:t>apacity of the field to design, build, and validate high quality &amp; coherent assessment materials</a:t>
            </a:r>
          </a:p>
          <a:p>
            <a:r>
              <a:rPr lang="en-US" sz="2800" dirty="0" smtClean="0"/>
              <a:t>The possibly conflicting constraints imposed on the final product/system by the </a:t>
            </a:r>
            <a:r>
              <a:rPr lang="en-US" sz="2800" dirty="0" err="1" smtClean="0"/>
              <a:t>USDoE</a:t>
            </a:r>
            <a:endParaRPr lang="en-US" sz="2800" dirty="0" smtClean="0"/>
          </a:p>
          <a:p>
            <a:pPr lvl="1"/>
            <a:r>
              <a:rPr lang="en-US" sz="2400" dirty="0" smtClean="0"/>
              <a:t>Cover </a:t>
            </a:r>
            <a:r>
              <a:rPr lang="en-US" sz="2400" dirty="0"/>
              <a:t>the depth &amp; </a:t>
            </a:r>
            <a:r>
              <a:rPr lang="en-US" sz="2400" dirty="0" smtClean="0"/>
              <a:t>breadth of the standards</a:t>
            </a:r>
          </a:p>
          <a:p>
            <a:pPr lvl="1"/>
            <a:r>
              <a:rPr lang="en-US" sz="2400" dirty="0" smtClean="0"/>
              <a:t>Provide evidence to measure student growth</a:t>
            </a:r>
          </a:p>
          <a:p>
            <a:pPr lvl="1"/>
            <a:r>
              <a:rPr lang="en-US" sz="2400" dirty="0" smtClean="0"/>
              <a:t>Provide scores for teacher, principal &amp; school accountability purposes</a:t>
            </a:r>
            <a:endParaRPr lang="en-US" sz="2400" dirty="0"/>
          </a:p>
        </p:txBody>
      </p:sp>
      <p:sp>
        <p:nvSpPr>
          <p:cNvPr id="4" name="AutoShape 10">
            <a:hlinkClick r:id="rId2" action="ppaction://hlinksldjump" highlightClick="1"/>
          </p:cNvPr>
          <p:cNvSpPr>
            <a:spLocks noChangeArrowheads="1"/>
          </p:cNvSpPr>
          <p:nvPr/>
        </p:nvSpPr>
        <p:spPr bwMode="auto">
          <a:xfrm>
            <a:off x="8229600" y="6019800"/>
            <a:ext cx="533400" cy="533400"/>
          </a:xfrm>
          <a:prstGeom prst="actionButtonHome">
            <a:avLst/>
          </a:prstGeom>
          <a:solidFill>
            <a:srgbClr val="E6E6E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xmlns="" val="33537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body" idx="1"/>
          </p:nvPr>
        </p:nvSpPr>
        <p:spPr>
          <a:xfrm>
            <a:off x="152400" y="1447800"/>
            <a:ext cx="8839200" cy="5105400"/>
          </a:xfrm>
        </p:spPr>
        <p:txBody>
          <a:bodyPr/>
          <a:lstStyle/>
          <a:p>
            <a:pPr>
              <a:lnSpc>
                <a:spcPct val="90000"/>
              </a:lnSpc>
            </a:pPr>
            <a:r>
              <a:rPr lang="en-US" dirty="0">
                <a:latin typeface="Arial" charset="0"/>
                <a:ea typeface="ＭＳ Ｐゴシック" charset="0"/>
                <a:cs typeface="ＭＳ Ｐゴシック" charset="0"/>
              </a:rPr>
              <a:t>There is considerable interest in improving </a:t>
            </a:r>
            <a:r>
              <a:rPr lang="en-US" dirty="0" smtClean="0">
                <a:latin typeface="Arial" charset="0"/>
                <a:ea typeface="ＭＳ Ｐゴシック" charset="0"/>
                <a:cs typeface="ＭＳ Ｐゴシック" charset="0"/>
              </a:rPr>
              <a:t>STEM </a:t>
            </a:r>
            <a:r>
              <a:rPr lang="en-US" dirty="0">
                <a:latin typeface="Arial" charset="0"/>
                <a:ea typeface="ＭＳ Ｐゴシック" charset="0"/>
                <a:cs typeface="ＭＳ Ｐゴシック" charset="0"/>
              </a:rPr>
              <a:t>instruction and </a:t>
            </a:r>
            <a:r>
              <a:rPr lang="en-US" dirty="0" smtClean="0">
                <a:latin typeface="Arial" charset="0"/>
                <a:ea typeface="ＭＳ Ｐゴシック" charset="0"/>
                <a:cs typeface="ＭＳ Ｐゴシック" charset="0"/>
              </a:rPr>
              <a:t>achievement</a:t>
            </a:r>
            <a:endParaRPr lang="en-US" dirty="0">
              <a:latin typeface="Arial" charset="0"/>
              <a:ea typeface="ＭＳ Ｐゴシック" charset="0"/>
              <a:cs typeface="ＭＳ Ｐゴシック" charset="0"/>
            </a:endParaRPr>
          </a:p>
          <a:p>
            <a:pPr lvl="1">
              <a:lnSpc>
                <a:spcPct val="90000"/>
              </a:lnSpc>
            </a:pPr>
            <a:r>
              <a:rPr lang="en-US" dirty="0">
                <a:latin typeface="Arial" charset="0"/>
                <a:ea typeface="ＭＳ Ｐゴシック" charset="0"/>
              </a:rPr>
              <a:t>Common core </a:t>
            </a:r>
            <a:r>
              <a:rPr lang="en-US" dirty="0" smtClean="0">
                <a:latin typeface="Arial" charset="0"/>
                <a:ea typeface="ＭＳ Ｐゴシック" charset="0"/>
              </a:rPr>
              <a:t>Math standards</a:t>
            </a:r>
          </a:p>
          <a:p>
            <a:pPr lvl="1">
              <a:lnSpc>
                <a:spcPct val="90000"/>
              </a:lnSpc>
            </a:pPr>
            <a:r>
              <a:rPr lang="en-US" dirty="0" smtClean="0">
                <a:latin typeface="Arial" charset="0"/>
                <a:ea typeface="ＭＳ Ｐゴシック" charset="0"/>
              </a:rPr>
              <a:t>NRC Science Framework </a:t>
            </a:r>
            <a:r>
              <a:rPr lang="en-US" dirty="0" smtClean="0">
                <a:latin typeface="Arial" charset="0"/>
                <a:ea typeface="ＭＳ Ｐゴシック" charset="0"/>
                <a:sym typeface="Wingdings"/>
              </a:rPr>
              <a:t> </a:t>
            </a:r>
            <a:r>
              <a:rPr lang="en-US" dirty="0" smtClean="0">
                <a:latin typeface="Arial" charset="0"/>
                <a:ea typeface="ＭＳ Ｐゴシック" charset="0"/>
              </a:rPr>
              <a:t>Achieve Standards</a:t>
            </a:r>
            <a:endParaRPr lang="en-US" dirty="0">
              <a:latin typeface="Arial" charset="0"/>
              <a:ea typeface="ＭＳ Ｐゴシック" charset="0"/>
            </a:endParaRPr>
          </a:p>
          <a:p>
            <a:pPr lvl="1">
              <a:lnSpc>
                <a:spcPct val="90000"/>
              </a:lnSpc>
            </a:pPr>
            <a:r>
              <a:rPr lang="en-US" dirty="0">
                <a:latin typeface="Arial" charset="0"/>
                <a:ea typeface="ＭＳ Ｐゴシック" charset="0"/>
              </a:rPr>
              <a:t>Considerable $$$ for </a:t>
            </a:r>
            <a:r>
              <a:rPr lang="en-US" dirty="0" smtClean="0">
                <a:latin typeface="Arial" charset="0"/>
                <a:ea typeface="ＭＳ Ｐゴシック" charset="0"/>
              </a:rPr>
              <a:t>better assessment</a:t>
            </a:r>
          </a:p>
          <a:p>
            <a:pPr>
              <a:lnSpc>
                <a:spcPct val="90000"/>
              </a:lnSpc>
            </a:pPr>
            <a:r>
              <a:rPr lang="en-US" dirty="0">
                <a:latin typeface="Arial" charset="0"/>
                <a:ea typeface="ＭＳ Ｐゴシック" charset="0"/>
                <a:cs typeface="ＭＳ Ｐゴシック" charset="0"/>
              </a:rPr>
              <a:t>The drive to develop common standards and assessments could be beneficial for K-12+ but </a:t>
            </a:r>
            <a:r>
              <a:rPr lang="en-US" i="1" u="sng" dirty="0">
                <a:latin typeface="Arial" charset="0"/>
                <a:ea typeface="ＭＳ Ｐゴシック" charset="0"/>
                <a:cs typeface="ＭＳ Ｐゴシック" charset="0"/>
              </a:rPr>
              <a:t>matters of timing</a:t>
            </a:r>
            <a:r>
              <a:rPr lang="en-US" dirty="0">
                <a:latin typeface="Arial" charset="0"/>
                <a:ea typeface="ＭＳ Ｐゴシック" charset="0"/>
                <a:cs typeface="ＭＳ Ｐゴシック" charset="0"/>
              </a:rPr>
              <a:t>, </a:t>
            </a:r>
            <a:r>
              <a:rPr lang="en-US" i="1" u="sng" dirty="0" smtClean="0">
                <a:latin typeface="Arial" charset="0"/>
                <a:ea typeface="ＭＳ Ｐゴシック" charset="0"/>
                <a:cs typeface="ＭＳ Ｐゴシック" charset="0"/>
              </a:rPr>
              <a:t>inconsistent educational policies</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&amp; the </a:t>
            </a:r>
            <a:r>
              <a:rPr lang="en-US" i="1" u="sng" dirty="0">
                <a:latin typeface="Arial" charset="0"/>
                <a:ea typeface="ＭＳ Ｐゴシック" charset="0"/>
                <a:cs typeface="ＭＳ Ｐゴシック" charset="0"/>
              </a:rPr>
              <a:t>state of R&amp;</a:t>
            </a:r>
            <a:r>
              <a:rPr lang="en-US" i="1" u="sng" dirty="0" smtClean="0">
                <a:latin typeface="Arial" charset="0"/>
                <a:ea typeface="ＭＳ Ｐゴシック" charset="0"/>
                <a:cs typeface="ＭＳ Ｐゴシック" charset="0"/>
              </a:rPr>
              <a:t>D</a:t>
            </a:r>
            <a:r>
              <a:rPr lang="en-US" i="1"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might </a:t>
            </a:r>
            <a:r>
              <a:rPr lang="en-US" dirty="0">
                <a:latin typeface="Arial" charset="0"/>
                <a:ea typeface="ＭＳ Ｐゴシック" charset="0"/>
                <a:cs typeface="ＭＳ Ｐゴシック" charset="0"/>
              </a:rPr>
              <a:t>lead to unfulfilled </a:t>
            </a:r>
            <a:r>
              <a:rPr lang="en-US" dirty="0" smtClean="0">
                <a:latin typeface="Arial" charset="0"/>
                <a:ea typeface="ＭＳ Ｐゴシック" charset="0"/>
                <a:cs typeface="ＭＳ Ｐゴシック" charset="0"/>
              </a:rPr>
              <a:t>promises, dissatisfaction, &amp; unintended negative consequences.</a:t>
            </a:r>
            <a:endParaRPr lang="en-US" dirty="0">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295400" y="152400"/>
            <a:ext cx="7391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5pPr>
            <a:lvl6pPr marL="4572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6pPr>
            <a:lvl7pPr marL="9144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7pPr>
            <a:lvl8pPr marL="13716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8pPr>
            <a:lvl9pPr marL="18288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9pPr>
          </a:lstStyle>
          <a:p>
            <a:r>
              <a:rPr lang="en-US" dirty="0" smtClean="0">
                <a:latin typeface="Arial" charset="0"/>
                <a:ea typeface="ＭＳ Ｐゴシック" charset="0"/>
                <a:cs typeface="ＭＳ Ｐゴシック" charset="0"/>
              </a:rPr>
              <a:t>Will We Have Tests</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Worth Teaching To?</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34219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152400" y="1371600"/>
            <a:ext cx="8839200" cy="5181600"/>
          </a:xfrm>
        </p:spPr>
        <p:txBody>
          <a:bodyPr/>
          <a:lstStyle/>
          <a:p>
            <a:pPr>
              <a:lnSpc>
                <a:spcPct val="90000"/>
              </a:lnSpc>
            </a:pPr>
            <a:r>
              <a:rPr lang="en-US" dirty="0" smtClean="0">
                <a:latin typeface="Arial" charset="0"/>
                <a:ea typeface="ＭＳ Ｐゴシック" charset="0"/>
                <a:cs typeface="ＭＳ Ｐゴシック" charset="0"/>
              </a:rPr>
              <a:t>Desires </a:t>
            </a:r>
            <a:r>
              <a:rPr lang="en-US" dirty="0">
                <a:latin typeface="Arial" charset="0"/>
                <a:ea typeface="ＭＳ Ｐゴシック" charset="0"/>
                <a:cs typeface="ＭＳ Ｐゴシック" charset="0"/>
              </a:rPr>
              <a:t>of </a:t>
            </a:r>
            <a:r>
              <a:rPr lang="en-US" dirty="0" smtClean="0">
                <a:latin typeface="Arial" charset="0"/>
                <a:ea typeface="ＭＳ Ｐゴシック" charset="0"/>
                <a:cs typeface="ＭＳ Ｐゴシック" charset="0"/>
              </a:rPr>
              <a:t>the policy community often conflict with the capacities </a:t>
            </a:r>
            <a:r>
              <a:rPr lang="en-US" dirty="0">
                <a:latin typeface="Arial" charset="0"/>
                <a:ea typeface="ＭＳ Ｐゴシック" charset="0"/>
                <a:cs typeface="ＭＳ Ｐゴシック" charset="0"/>
              </a:rPr>
              <a:t>of </a:t>
            </a:r>
            <a:r>
              <a:rPr lang="en-US" dirty="0" smtClean="0">
                <a:latin typeface="Arial" charset="0"/>
                <a:ea typeface="ＭＳ Ｐゴシック" charset="0"/>
                <a:cs typeface="ＭＳ Ｐゴシック" charset="0"/>
              </a:rPr>
              <a:t>the R</a:t>
            </a:r>
            <a:r>
              <a:rPr lang="en-US" dirty="0">
                <a:latin typeface="Arial" charset="0"/>
                <a:ea typeface="ＭＳ Ｐゴシック" charset="0"/>
                <a:cs typeface="ＭＳ Ｐゴシック" charset="0"/>
              </a:rPr>
              <a:t>&amp;</a:t>
            </a:r>
            <a:r>
              <a:rPr lang="en-US" dirty="0" smtClean="0">
                <a:latin typeface="Arial" charset="0"/>
                <a:ea typeface="ＭＳ Ｐゴシック" charset="0"/>
                <a:cs typeface="ＭＳ Ｐゴシック" charset="0"/>
              </a:rPr>
              <a:t>D community</a:t>
            </a:r>
            <a:endParaRPr lang="en-US" dirty="0">
              <a:latin typeface="Arial" charset="0"/>
              <a:ea typeface="ＭＳ Ｐゴシック" charset="0"/>
              <a:cs typeface="ＭＳ Ｐゴシック" charset="0"/>
            </a:endParaRPr>
          </a:p>
          <a:p>
            <a:pPr lvl="1">
              <a:lnSpc>
                <a:spcPct val="90000"/>
              </a:lnSpc>
            </a:pPr>
            <a:r>
              <a:rPr lang="en-US" dirty="0" smtClean="0">
                <a:latin typeface="Arial" charset="0"/>
                <a:ea typeface="ＭＳ Ｐゴシック" charset="0"/>
              </a:rPr>
              <a:t>Need </a:t>
            </a:r>
            <a:r>
              <a:rPr lang="en-US" dirty="0">
                <a:latin typeface="Arial" charset="0"/>
                <a:ea typeface="ＭＳ Ｐゴシック" charset="0"/>
              </a:rPr>
              <a:t>for </a:t>
            </a:r>
            <a:r>
              <a:rPr lang="en-US" dirty="0" smtClean="0">
                <a:latin typeface="Arial" charset="0"/>
                <a:ea typeface="ＭＳ Ｐゴシック" charset="0"/>
              </a:rPr>
              <a:t>better coordination </a:t>
            </a:r>
            <a:r>
              <a:rPr lang="en-US" dirty="0">
                <a:latin typeface="Arial" charset="0"/>
                <a:ea typeface="ＭＳ Ｐゴシック" charset="0"/>
              </a:rPr>
              <a:t>and communication</a:t>
            </a:r>
          </a:p>
          <a:p>
            <a:pPr marL="1085850" lvl="2">
              <a:lnSpc>
                <a:spcPct val="90000"/>
              </a:lnSpc>
            </a:pPr>
            <a:r>
              <a:rPr lang="en-US" dirty="0" err="1">
                <a:latin typeface="Arial" charset="0"/>
                <a:ea typeface="ＭＳ Ｐゴシック" charset="0"/>
              </a:rPr>
              <a:t>USDoE</a:t>
            </a:r>
            <a:r>
              <a:rPr lang="en-US" dirty="0">
                <a:latin typeface="Arial" charset="0"/>
                <a:ea typeface="ＭＳ Ｐゴシック" charset="0"/>
              </a:rPr>
              <a:t>, </a:t>
            </a:r>
            <a:r>
              <a:rPr lang="en-US" dirty="0" smtClean="0">
                <a:latin typeface="Arial" charset="0"/>
                <a:ea typeface="ＭＳ Ｐゴシック" charset="0"/>
              </a:rPr>
              <a:t>States</a:t>
            </a:r>
            <a:r>
              <a:rPr lang="en-US" dirty="0">
                <a:latin typeface="Arial" charset="0"/>
                <a:ea typeface="ＭＳ Ｐゴシック" charset="0"/>
              </a:rPr>
              <a:t>, IES &amp; NSF, R&amp;D Community, Teachers, Administrators, &amp; Professional Education </a:t>
            </a:r>
            <a:r>
              <a:rPr lang="en-US" dirty="0" smtClean="0">
                <a:latin typeface="Arial" charset="0"/>
                <a:ea typeface="ＭＳ Ｐゴシック" charset="0"/>
              </a:rPr>
              <a:t>Groups</a:t>
            </a:r>
            <a:endParaRPr lang="en-US" dirty="0">
              <a:latin typeface="Arial" charset="0"/>
              <a:ea typeface="ＭＳ Ｐゴシック" charset="0"/>
              <a:cs typeface="ＭＳ Ｐゴシック" charset="0"/>
            </a:endParaRPr>
          </a:p>
          <a:p>
            <a:r>
              <a:rPr lang="en-US" b="1" i="1" dirty="0">
                <a:latin typeface="Arial" charset="0"/>
                <a:ea typeface="ＭＳ Ｐゴシック" charset="0"/>
                <a:cs typeface="ＭＳ Ｐゴシック" charset="0"/>
              </a:rPr>
              <a:t>Standards </a:t>
            </a:r>
            <a:r>
              <a:rPr lang="en-US" b="1" i="1" dirty="0" smtClean="0">
                <a:latin typeface="Arial" charset="0"/>
                <a:ea typeface="ＭＳ Ｐゴシック" charset="0"/>
                <a:cs typeface="ＭＳ Ｐゴシック" charset="0"/>
              </a:rPr>
              <a:t>are the beginning not the end</a:t>
            </a:r>
            <a:r>
              <a:rPr lang="en-US" b="1" dirty="0" smtClean="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 not a </a:t>
            </a:r>
            <a:r>
              <a:rPr lang="en-US" dirty="0">
                <a:latin typeface="Arial" charset="0"/>
                <a:ea typeface="ＭＳ Ｐゴシック" charset="0"/>
                <a:cs typeface="ＭＳ Ｐゴシック" charset="0"/>
              </a:rPr>
              <a:t>substitute for the </a:t>
            </a:r>
            <a:r>
              <a:rPr lang="en-US" dirty="0" smtClean="0">
                <a:latin typeface="Arial" charset="0"/>
                <a:ea typeface="ＭＳ Ｐゴシック" charset="0"/>
                <a:cs typeface="ＭＳ Ｐゴシック" charset="0"/>
              </a:rPr>
              <a:t>thinking and research needed </a:t>
            </a:r>
            <a:r>
              <a:rPr lang="en-US" dirty="0">
                <a:latin typeface="Arial" charset="0"/>
                <a:ea typeface="ＭＳ Ｐゴシック" charset="0"/>
                <a:cs typeface="ＭＳ Ｐゴシック" charset="0"/>
              </a:rPr>
              <a:t>to define </a:t>
            </a:r>
            <a:r>
              <a:rPr lang="en-US" b="1" i="1" dirty="0">
                <a:latin typeface="Arial" charset="0"/>
                <a:ea typeface="ＭＳ Ｐゴシック" charset="0"/>
                <a:cs typeface="ＭＳ Ｐゴシック" charset="0"/>
              </a:rPr>
              <a:t>progressions of learning </a:t>
            </a:r>
            <a:r>
              <a:rPr lang="en-US" dirty="0">
                <a:latin typeface="Arial" charset="0"/>
                <a:ea typeface="ＭＳ Ｐゴシック" charset="0"/>
                <a:cs typeface="ＭＳ Ｐゴシック" charset="0"/>
              </a:rPr>
              <a:t>that can </a:t>
            </a:r>
            <a:r>
              <a:rPr lang="en-US" dirty="0" smtClean="0">
                <a:latin typeface="Arial" charset="0"/>
                <a:ea typeface="ＭＳ Ｐゴシック" charset="0"/>
                <a:cs typeface="ＭＳ Ｐゴシック" charset="0"/>
              </a:rPr>
              <a:t>serve </a:t>
            </a:r>
            <a:r>
              <a:rPr lang="en-US" dirty="0">
                <a:latin typeface="Arial" charset="0"/>
                <a:ea typeface="ＭＳ Ｐゴシック" charset="0"/>
                <a:cs typeface="ＭＳ Ｐゴシック" charset="0"/>
              </a:rPr>
              <a:t>as a basis for the integration of </a:t>
            </a:r>
            <a:r>
              <a:rPr lang="en-US" b="1" i="1" dirty="0">
                <a:latin typeface="Arial" charset="0"/>
                <a:ea typeface="ＭＳ Ｐゴシック" charset="0"/>
                <a:cs typeface="ＭＳ Ｐゴシック" charset="0"/>
              </a:rPr>
              <a:t>curriculum, instruction and assessment</a:t>
            </a:r>
            <a:r>
              <a:rPr lang="en-US" dirty="0">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295400" y="152400"/>
            <a:ext cx="7391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5pPr>
            <a:lvl6pPr marL="4572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6pPr>
            <a:lvl7pPr marL="9144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7pPr>
            <a:lvl8pPr marL="13716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8pPr>
            <a:lvl9pPr marL="1828800" algn="ctr" rtl="0" fontAlgn="base">
              <a:spcBef>
                <a:spcPct val="0"/>
              </a:spcBef>
              <a:spcAft>
                <a:spcPct val="0"/>
              </a:spcAft>
              <a:defRPr sz="4400">
                <a:solidFill>
                  <a:schemeClr val="tx2"/>
                </a:solidFill>
                <a:latin typeface="Arial" pitchFamily="27" charset="0"/>
                <a:ea typeface="ＭＳ Ｐゴシック" pitchFamily="27" charset="-128"/>
                <a:cs typeface="ＭＳ Ｐゴシック" pitchFamily="27" charset="-128"/>
              </a:defRPr>
            </a:lvl9pPr>
          </a:lstStyle>
          <a:p>
            <a:r>
              <a:rPr lang="en-US" dirty="0" smtClean="0">
                <a:latin typeface="Arial" charset="0"/>
                <a:ea typeface="ＭＳ Ｐゴシック" charset="0"/>
                <a:cs typeface="ＭＳ Ｐゴシック" charset="0"/>
              </a:rPr>
              <a:t>Will We Have Tests</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Worth Teaching To?</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xmlns="" val="4025522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1143000" y="-76200"/>
            <a:ext cx="8001000" cy="1600200"/>
          </a:xfrm>
        </p:spPr>
        <p:txBody>
          <a:bodyPr/>
          <a:lstStyle/>
          <a:p>
            <a:pPr>
              <a:defRPr/>
            </a:pPr>
            <a:r>
              <a:rPr lang="en-US" sz="3600" dirty="0">
                <a:effectLst>
                  <a:outerShdw blurRad="38100" dist="38100" dir="2700000" algn="tl">
                    <a:srgbClr val="DDDDDD"/>
                  </a:outerShdw>
                </a:effectLst>
                <a:latin typeface="Arial" charset="0"/>
                <a:ea typeface="ＭＳ Ｐゴシック" charset="0"/>
                <a:cs typeface="ＭＳ Ｐゴシック" charset="0"/>
              </a:rPr>
              <a:t>Assessment Should not be the </a:t>
            </a:r>
            <a:r>
              <a:rPr lang="en-US" sz="3600" dirty="0" smtClean="0">
                <a:effectLst>
                  <a:outerShdw blurRad="38100" dist="38100" dir="2700000" algn="tl">
                    <a:srgbClr val="DDDDDD"/>
                  </a:outerShdw>
                </a:effectLst>
                <a:latin typeface="Arial" charset="0"/>
                <a:ea typeface="ＭＳ Ｐゴシック" charset="0"/>
                <a:cs typeface="ＭＳ Ｐゴシック" charset="0"/>
              </a:rPr>
              <a:t>“</a:t>
            </a:r>
            <a:r>
              <a:rPr lang="en-US" sz="3600" i="1" dirty="0" smtClean="0">
                <a:effectLst>
                  <a:outerShdw blurRad="38100" dist="38100" dir="2700000" algn="tl">
                    <a:srgbClr val="DDDDDD"/>
                  </a:outerShdw>
                </a:effectLst>
                <a:latin typeface="Arial" charset="0"/>
                <a:ea typeface="ＭＳ Ｐゴシック" charset="0"/>
                <a:cs typeface="ＭＳ Ｐゴシック" charset="0"/>
              </a:rPr>
              <a:t>Tail </a:t>
            </a:r>
            <a:r>
              <a:rPr lang="en-US" sz="3600" i="1" dirty="0">
                <a:effectLst>
                  <a:outerShdw blurRad="38100" dist="38100" dir="2700000" algn="tl">
                    <a:srgbClr val="DDDDDD"/>
                  </a:outerShdw>
                </a:effectLst>
                <a:latin typeface="Arial" charset="0"/>
                <a:ea typeface="ＭＳ Ｐゴシック" charset="0"/>
                <a:cs typeface="ＭＳ Ｐゴシック" charset="0"/>
              </a:rPr>
              <a:t>Wagging the </a:t>
            </a:r>
            <a:r>
              <a:rPr lang="en-US" sz="3600" i="1" dirty="0" smtClean="0">
                <a:effectLst>
                  <a:outerShdw blurRad="38100" dist="38100" dir="2700000" algn="tl">
                    <a:srgbClr val="DDDDDD"/>
                  </a:outerShdw>
                </a:effectLst>
                <a:latin typeface="Arial" charset="0"/>
                <a:ea typeface="ＭＳ Ｐゴシック" charset="0"/>
                <a:cs typeface="ＭＳ Ｐゴシック" charset="0"/>
              </a:rPr>
              <a:t>STEM Education </a:t>
            </a:r>
            <a:r>
              <a:rPr lang="en-US" sz="3600" i="1" dirty="0">
                <a:effectLst>
                  <a:outerShdw blurRad="38100" dist="38100" dir="2700000" algn="tl">
                    <a:srgbClr val="DDDDDD"/>
                  </a:outerShdw>
                </a:effectLst>
                <a:latin typeface="Arial" charset="0"/>
                <a:ea typeface="ＭＳ Ｐゴシック" charset="0"/>
                <a:cs typeface="ＭＳ Ｐゴシック" charset="0"/>
              </a:rPr>
              <a:t>Dog</a:t>
            </a:r>
            <a:r>
              <a:rPr lang="ja-JP" altLang="en-US" sz="3600" i="1" dirty="0">
                <a:effectLst>
                  <a:outerShdw blurRad="38100" dist="38100" dir="2700000" algn="tl">
                    <a:srgbClr val="DDDDDD"/>
                  </a:outerShdw>
                </a:effectLst>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37890" name="Content Placeholder 3" descr="tail dog.jpg"/>
          <p:cNvPicPr>
            <a:picLocks noGrp="1" noChangeAspect="1"/>
          </p:cNvPicPr>
          <p:nvPr>
            <p:ph sz="half" idx="4294967295"/>
          </p:nvPr>
        </p:nvPicPr>
        <p:blipFill>
          <a:blip r:embed="rId3">
            <a:extLst>
              <a:ext uri="{28A0092B-C50C-407E-A947-70E740481C1C}">
                <a14:useLocalDpi xmlns:a14="http://schemas.microsoft.com/office/drawing/2010/main" xmlns="" val="0"/>
              </a:ext>
            </a:extLst>
          </a:blip>
          <a:srcRect/>
          <a:stretch>
            <a:fillRect/>
          </a:stretch>
        </p:blipFill>
        <p:spPr>
          <a:xfrm>
            <a:off x="5345113" y="2347913"/>
            <a:ext cx="2278062" cy="2959100"/>
          </a:xfrm>
        </p:spPr>
      </p:pic>
      <p:grpSp>
        <p:nvGrpSpPr>
          <p:cNvPr id="37891" name="Group 4"/>
          <p:cNvGrpSpPr>
            <a:grpSpLocks/>
          </p:cNvGrpSpPr>
          <p:nvPr/>
        </p:nvGrpSpPr>
        <p:grpSpPr bwMode="auto">
          <a:xfrm>
            <a:off x="6400800" y="4572000"/>
            <a:ext cx="2363788" cy="685800"/>
            <a:chOff x="4032" y="3264"/>
            <a:chExt cx="1489" cy="432"/>
          </a:xfrm>
        </p:grpSpPr>
        <p:sp>
          <p:nvSpPr>
            <p:cNvPr id="37894" name="Text Box 12"/>
            <p:cNvSpPr txBox="1">
              <a:spLocks noChangeArrowheads="1"/>
            </p:cNvSpPr>
            <p:nvPr/>
          </p:nvSpPr>
          <p:spPr bwMode="auto">
            <a:xfrm>
              <a:off x="4272" y="3408"/>
              <a:ext cx="124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3333CC"/>
                  </a:solidFill>
                  <a:latin typeface="Helvetica" charset="0"/>
                </a:rPr>
                <a:t>Assessment</a:t>
              </a:r>
            </a:p>
          </p:txBody>
        </p:sp>
        <p:sp>
          <p:nvSpPr>
            <p:cNvPr id="37895" name="Line 15"/>
            <p:cNvSpPr>
              <a:spLocks noChangeShapeType="1"/>
            </p:cNvSpPr>
            <p:nvPr/>
          </p:nvSpPr>
          <p:spPr bwMode="auto">
            <a:xfrm flipH="1" flipV="1">
              <a:off x="4032" y="3480"/>
              <a:ext cx="276" cy="1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7896" name="Line 19"/>
            <p:cNvSpPr>
              <a:spLocks noChangeShapeType="1"/>
            </p:cNvSpPr>
            <p:nvPr/>
          </p:nvSpPr>
          <p:spPr bwMode="auto">
            <a:xfrm flipH="1" flipV="1">
              <a:off x="4272" y="3264"/>
              <a:ext cx="48" cy="204"/>
            </a:xfrm>
            <a:prstGeom prst="line">
              <a:avLst/>
            </a:prstGeom>
            <a:noFill/>
            <a:ln w="9525">
              <a:solidFill>
                <a:srgbClr val="000000"/>
              </a:solidFill>
              <a:round/>
              <a:headEnd type="diamond"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grpSp>
      <p:pic>
        <p:nvPicPr>
          <p:cNvPr id="67592" name="Picture 8" descr="Picture 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 y="2120900"/>
            <a:ext cx="5283200" cy="374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AutoShape 10">
            <a:hlinkClick r:id="rId5" action="ppaction://hlinksldjump" highlightClick="1"/>
          </p:cNvPr>
          <p:cNvSpPr>
            <a:spLocks noChangeArrowheads="1"/>
          </p:cNvSpPr>
          <p:nvPr/>
        </p:nvSpPr>
        <p:spPr bwMode="auto">
          <a:xfrm>
            <a:off x="8229600" y="6019800"/>
            <a:ext cx="533400" cy="533400"/>
          </a:xfrm>
          <a:prstGeom prst="actionButtonHome">
            <a:avLst/>
          </a:prstGeom>
          <a:solidFill>
            <a:srgbClr val="E6E6E6"/>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xmlns="" val="2514254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additive="base">
                                        <p:cTn id="7" dur="500" fill="hold"/>
                                        <p:tgtEl>
                                          <p:spTgt spid="67592"/>
                                        </p:tgtEl>
                                        <p:attrNameLst>
                                          <p:attrName>ppt_x</p:attrName>
                                        </p:attrNameLst>
                                      </p:cBhvr>
                                      <p:tavLst>
                                        <p:tav tm="0">
                                          <p:val>
                                            <p:strVal val="0-#ppt_w/2"/>
                                          </p:val>
                                        </p:tav>
                                        <p:tav tm="100000">
                                          <p:val>
                                            <p:strVal val="#ppt_x"/>
                                          </p:val>
                                        </p:tav>
                                      </p:tavLst>
                                    </p:anim>
                                    <p:anim calcmode="lin" valueType="num">
                                      <p:cBhvr additive="base">
                                        <p:cTn id="8" dur="500" fill="hold"/>
                                        <p:tgtEl>
                                          <p:spTgt spid="675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1274762" y="152400"/>
            <a:ext cx="7793038" cy="1143000"/>
          </a:xfrm>
        </p:spPr>
        <p:txBody>
          <a:bodyPr/>
          <a:lstStyle/>
          <a:p>
            <a:pPr eaLnBrk="1" hangingPunct="1">
              <a:defRPr/>
            </a:pPr>
            <a:r>
              <a:rPr lang="en-US" sz="4000" dirty="0" smtClean="0">
                <a:solidFill>
                  <a:srgbClr val="800000"/>
                </a:solidFill>
                <a:cs typeface="+mj-cs"/>
              </a:rPr>
              <a:t>New Definitions of Competence</a:t>
            </a:r>
            <a:endParaRPr lang="en-US" dirty="0" smtClean="0">
              <a:solidFill>
                <a:srgbClr val="800000"/>
              </a:solidFill>
              <a:cs typeface="+mj-cs"/>
            </a:endParaRPr>
          </a:p>
        </p:txBody>
      </p:sp>
      <p:sp>
        <p:nvSpPr>
          <p:cNvPr id="961539" name="Rectangle 3"/>
          <p:cNvSpPr>
            <a:spLocks noGrp="1" noChangeArrowheads="1"/>
          </p:cNvSpPr>
          <p:nvPr>
            <p:ph type="body" idx="1"/>
          </p:nvPr>
        </p:nvSpPr>
        <p:spPr>
          <a:xfrm>
            <a:off x="152400" y="1524000"/>
            <a:ext cx="8991600" cy="5029200"/>
          </a:xfrm>
        </p:spPr>
        <p:txBody>
          <a:bodyPr/>
          <a:lstStyle/>
          <a:p>
            <a:pPr eaLnBrk="1" hangingPunct="1">
              <a:defRPr/>
            </a:pPr>
            <a:r>
              <a:rPr lang="en-US" sz="2800" dirty="0" smtClean="0">
                <a:latin typeface="Helvetica" charset="0"/>
                <a:cs typeface="+mn-cs"/>
              </a:rPr>
              <a:t>Both the CCSS for Mathematics and the NRC Science Framework have proposed descriptions of student competence as being the intersection of knowledge involving: </a:t>
            </a:r>
          </a:p>
          <a:p>
            <a:pPr lvl="1" eaLnBrk="1" hangingPunct="1">
              <a:defRPr/>
            </a:pPr>
            <a:r>
              <a:rPr lang="en-US" b="1" dirty="0">
                <a:latin typeface="Helvetica" charset="0"/>
                <a:cs typeface="+mn-cs"/>
              </a:rPr>
              <a:t>i</a:t>
            </a:r>
            <a:r>
              <a:rPr lang="en-US" b="1" dirty="0" smtClean="0">
                <a:latin typeface="Helvetica" charset="0"/>
                <a:cs typeface="+mn-cs"/>
              </a:rPr>
              <a:t>mportant disciplinary practices</a:t>
            </a:r>
            <a:r>
              <a:rPr lang="en-US" b="1" dirty="0">
                <a:latin typeface="Helvetica" charset="0"/>
                <a:cs typeface="+mn-cs"/>
              </a:rPr>
              <a:t> </a:t>
            </a:r>
            <a:r>
              <a:rPr lang="en-US" dirty="0" smtClean="0">
                <a:latin typeface="Helvetica" charset="0"/>
                <a:cs typeface="+mn-cs"/>
              </a:rPr>
              <a:t>and</a:t>
            </a:r>
          </a:p>
          <a:p>
            <a:pPr lvl="1" eaLnBrk="1" hangingPunct="1">
              <a:defRPr/>
            </a:pPr>
            <a:r>
              <a:rPr lang="en-US" b="1" dirty="0">
                <a:latin typeface="Helvetica" charset="0"/>
                <a:cs typeface="+mn-cs"/>
              </a:rPr>
              <a:t>c</a:t>
            </a:r>
            <a:r>
              <a:rPr lang="en-US" b="1" dirty="0" smtClean="0">
                <a:latin typeface="Helvetica" charset="0"/>
                <a:cs typeface="+mn-cs"/>
              </a:rPr>
              <a:t>ore disciplinary ideas, </a:t>
            </a:r>
            <a:r>
              <a:rPr lang="en-US" dirty="0" smtClean="0">
                <a:latin typeface="Helvetica" charset="0"/>
                <a:cs typeface="+mn-cs"/>
              </a:rPr>
              <a:t>with</a:t>
            </a:r>
            <a:endParaRPr lang="en-US" b="1" dirty="0" smtClean="0">
              <a:latin typeface="Helvetica" charset="0"/>
              <a:cs typeface="+mn-cs"/>
            </a:endParaRPr>
          </a:p>
          <a:p>
            <a:pPr lvl="1" eaLnBrk="1" hangingPunct="1">
              <a:defRPr/>
            </a:pPr>
            <a:r>
              <a:rPr lang="en-US" b="1" dirty="0" smtClean="0">
                <a:latin typeface="Helvetica" charset="0"/>
                <a:cs typeface="+mn-cs"/>
              </a:rPr>
              <a:t>performance expectations</a:t>
            </a:r>
            <a:r>
              <a:rPr lang="en-US" dirty="0" smtClean="0">
                <a:latin typeface="Helvetica" charset="0"/>
                <a:cs typeface="+mn-cs"/>
              </a:rPr>
              <a:t> representing the intersection of core content and practices.</a:t>
            </a:r>
          </a:p>
          <a:p>
            <a:pPr eaLnBrk="1" hangingPunct="1">
              <a:defRPr/>
            </a:pPr>
            <a:r>
              <a:rPr lang="en-US" sz="2800" dirty="0" smtClean="0">
                <a:latin typeface="Helvetica" charset="0"/>
              </a:rPr>
              <a:t>Both view competence as something that develops over time &amp; increases in sophistication and power as the product of coherent curriculum &amp; instruction  </a:t>
            </a:r>
          </a:p>
        </p:txBody>
      </p:sp>
    </p:spTree>
    <p:extLst>
      <p:ext uri="{BB962C8B-B14F-4D97-AF65-F5344CB8AC3E}">
        <p14:creationId xmlns:p14="http://schemas.microsoft.com/office/powerpoint/2010/main" xmlns="" val="34679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1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3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800000"/>
                </a:solidFill>
                <a:cs typeface="Arial"/>
              </a:rPr>
              <a:t>Scientific </a:t>
            </a:r>
            <a:r>
              <a:rPr lang="en-US" dirty="0" smtClean="0">
                <a:solidFill>
                  <a:srgbClr val="800000"/>
                </a:solidFill>
                <a:cs typeface="Arial"/>
              </a:rPr>
              <a:t>&amp;</a:t>
            </a:r>
            <a:r>
              <a:rPr lang="en-US" dirty="0">
                <a:solidFill>
                  <a:srgbClr val="800000"/>
                </a:solidFill>
                <a:cs typeface="Arial"/>
              </a:rPr>
              <a:t> </a:t>
            </a:r>
            <a:r>
              <a:rPr lang="en-US" u="sng" dirty="0" smtClean="0">
                <a:solidFill>
                  <a:srgbClr val="800000"/>
                </a:solidFill>
                <a:cs typeface="Arial"/>
              </a:rPr>
              <a:t>Engineering</a:t>
            </a:r>
            <a:r>
              <a:rPr lang="en-US" dirty="0" smtClean="0">
                <a:solidFill>
                  <a:srgbClr val="800000"/>
                </a:solidFill>
                <a:cs typeface="Arial"/>
              </a:rPr>
              <a:t> </a:t>
            </a:r>
            <a:r>
              <a:rPr lang="en-US" dirty="0">
                <a:solidFill>
                  <a:srgbClr val="800000"/>
                </a:solidFill>
                <a:cs typeface="Arial"/>
              </a:rPr>
              <a:t>Practices</a:t>
            </a:r>
            <a:endParaRPr lang="en-US" dirty="0"/>
          </a:p>
        </p:txBody>
      </p:sp>
      <p:sp>
        <p:nvSpPr>
          <p:cNvPr id="4" name="Rectangle 3"/>
          <p:cNvSpPr txBox="1">
            <a:spLocks noChangeArrowheads="1"/>
          </p:cNvSpPr>
          <p:nvPr/>
        </p:nvSpPr>
        <p:spPr bwMode="auto">
          <a:xfrm>
            <a:off x="152400" y="1676400"/>
            <a:ext cx="4267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457200" indent="-344488" eaLnBrk="1" hangingPunct="1">
              <a:lnSpc>
                <a:spcPct val="90000"/>
              </a:lnSpc>
              <a:spcAft>
                <a:spcPct val="20000"/>
              </a:spcAft>
              <a:buFontTx/>
              <a:buNone/>
            </a:pPr>
            <a:r>
              <a:rPr lang="en-US" sz="2400" dirty="0" smtClean="0">
                <a:latin typeface="Arial"/>
                <a:cs typeface="Arial"/>
              </a:rPr>
              <a:t>1</a:t>
            </a:r>
            <a:r>
              <a:rPr lang="en-US" sz="2800" dirty="0" smtClean="0">
                <a:latin typeface="Arial"/>
                <a:cs typeface="Arial"/>
              </a:rPr>
              <a:t>. Asking questions and </a:t>
            </a:r>
            <a:r>
              <a:rPr lang="en-US" sz="2800" u="sng" dirty="0" smtClean="0">
                <a:latin typeface="Arial"/>
                <a:cs typeface="Arial"/>
              </a:rPr>
              <a:t>defining problems</a:t>
            </a:r>
          </a:p>
          <a:p>
            <a:pPr marL="457200" indent="-344488" eaLnBrk="1" hangingPunct="1">
              <a:lnSpc>
                <a:spcPct val="90000"/>
              </a:lnSpc>
              <a:spcAft>
                <a:spcPct val="20000"/>
              </a:spcAft>
              <a:buFontTx/>
              <a:buNone/>
            </a:pPr>
            <a:r>
              <a:rPr lang="en-US" sz="2800" dirty="0" smtClean="0">
                <a:latin typeface="Arial"/>
                <a:cs typeface="Arial"/>
              </a:rPr>
              <a:t>2. Developing and using models</a:t>
            </a:r>
          </a:p>
          <a:p>
            <a:pPr marL="457200" indent="-344488" eaLnBrk="1" hangingPunct="1">
              <a:lnSpc>
                <a:spcPct val="90000"/>
              </a:lnSpc>
              <a:spcAft>
                <a:spcPct val="20000"/>
              </a:spcAft>
              <a:buFontTx/>
              <a:buNone/>
            </a:pPr>
            <a:r>
              <a:rPr lang="en-US" sz="2800" dirty="0" smtClean="0">
                <a:latin typeface="Arial"/>
                <a:cs typeface="Arial"/>
              </a:rPr>
              <a:t>3. Planning and carrying out investigations</a:t>
            </a:r>
          </a:p>
          <a:p>
            <a:pPr marL="457200" indent="-344488" eaLnBrk="1" hangingPunct="1">
              <a:lnSpc>
                <a:spcPct val="90000"/>
              </a:lnSpc>
              <a:spcAft>
                <a:spcPct val="20000"/>
              </a:spcAft>
              <a:buFontTx/>
              <a:buNone/>
            </a:pPr>
            <a:r>
              <a:rPr lang="en-US" sz="2800" dirty="0" smtClean="0">
                <a:latin typeface="Arial"/>
                <a:cs typeface="Arial"/>
              </a:rPr>
              <a:t>4. Analyzing and interpreting data</a:t>
            </a:r>
          </a:p>
          <a:p>
            <a:pPr marL="457200" indent="-344488" eaLnBrk="1" hangingPunct="1">
              <a:lnSpc>
                <a:spcPct val="90000"/>
              </a:lnSpc>
              <a:spcAft>
                <a:spcPct val="20000"/>
              </a:spcAft>
              <a:buFontTx/>
              <a:buNone/>
            </a:pPr>
            <a:endParaRPr lang="en-US" sz="2400" dirty="0" smtClean="0">
              <a:solidFill>
                <a:schemeClr val="accent2"/>
              </a:solidFill>
              <a:latin typeface="Calibri" charset="0"/>
            </a:endParaRPr>
          </a:p>
          <a:p>
            <a:pPr marL="457200" indent="-344488" eaLnBrk="1" hangingPunct="1">
              <a:lnSpc>
                <a:spcPct val="90000"/>
              </a:lnSpc>
              <a:spcAft>
                <a:spcPct val="20000"/>
              </a:spcAft>
              <a:buFontTx/>
              <a:buNone/>
            </a:pPr>
            <a:endParaRPr lang="en-US" sz="2400" dirty="0">
              <a:solidFill>
                <a:schemeClr val="accent2"/>
              </a:solidFill>
              <a:latin typeface="Calibri" charset="0"/>
            </a:endParaRPr>
          </a:p>
        </p:txBody>
      </p:sp>
      <p:sp>
        <p:nvSpPr>
          <p:cNvPr id="5" name="Content Placeholder 3"/>
          <p:cNvSpPr txBox="1">
            <a:spLocks/>
          </p:cNvSpPr>
          <p:nvPr/>
        </p:nvSpPr>
        <p:spPr bwMode="auto">
          <a:xfrm>
            <a:off x="4495800" y="1676400"/>
            <a:ext cx="44958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457200" indent="-344488" eaLnBrk="1" hangingPunct="1">
              <a:lnSpc>
                <a:spcPct val="90000"/>
              </a:lnSpc>
              <a:spcAft>
                <a:spcPct val="20000"/>
              </a:spcAft>
              <a:buFontTx/>
              <a:buNone/>
            </a:pPr>
            <a:r>
              <a:rPr lang="en-US" sz="2400" dirty="0" smtClean="0">
                <a:latin typeface="Arial"/>
                <a:cs typeface="Arial"/>
              </a:rPr>
              <a:t>5. </a:t>
            </a:r>
            <a:r>
              <a:rPr lang="en-US" sz="2800" dirty="0" smtClean="0">
                <a:latin typeface="Arial"/>
                <a:cs typeface="Arial"/>
              </a:rPr>
              <a:t>Using mathematics and computational thinking</a:t>
            </a:r>
          </a:p>
          <a:p>
            <a:pPr marL="457200" indent="-344488" eaLnBrk="1" hangingPunct="1">
              <a:lnSpc>
                <a:spcPct val="90000"/>
              </a:lnSpc>
              <a:spcAft>
                <a:spcPct val="20000"/>
              </a:spcAft>
              <a:buFontTx/>
              <a:buNone/>
            </a:pPr>
            <a:r>
              <a:rPr lang="en-US" sz="2800" dirty="0" smtClean="0">
                <a:latin typeface="Arial"/>
                <a:cs typeface="Arial"/>
              </a:rPr>
              <a:t>6. Developing explanations and </a:t>
            </a:r>
            <a:r>
              <a:rPr lang="en-US" sz="2800" u="sng" dirty="0" smtClean="0">
                <a:latin typeface="Arial"/>
                <a:cs typeface="Arial"/>
              </a:rPr>
              <a:t>designing solutions</a:t>
            </a:r>
          </a:p>
          <a:p>
            <a:pPr marL="457200" indent="-344488" eaLnBrk="1" hangingPunct="1">
              <a:lnSpc>
                <a:spcPct val="90000"/>
              </a:lnSpc>
              <a:spcAft>
                <a:spcPct val="20000"/>
              </a:spcAft>
              <a:buFontTx/>
              <a:buNone/>
            </a:pPr>
            <a:r>
              <a:rPr lang="en-US" sz="2800" dirty="0" smtClean="0">
                <a:latin typeface="Arial"/>
                <a:cs typeface="Arial"/>
              </a:rPr>
              <a:t>7. Engaging in argument</a:t>
            </a:r>
          </a:p>
          <a:p>
            <a:pPr marL="457200" indent="-344488" eaLnBrk="1" hangingPunct="1">
              <a:lnSpc>
                <a:spcPct val="90000"/>
              </a:lnSpc>
              <a:spcAft>
                <a:spcPct val="20000"/>
              </a:spcAft>
              <a:buFontTx/>
              <a:buNone/>
            </a:pPr>
            <a:r>
              <a:rPr lang="en-US" sz="2800" dirty="0" smtClean="0">
                <a:latin typeface="Arial"/>
                <a:cs typeface="Arial"/>
              </a:rPr>
              <a:t>8. Obtaining, evaluating, and communicating information</a:t>
            </a:r>
          </a:p>
          <a:p>
            <a:pPr marL="457200" indent="-344488" eaLnBrk="1" hangingPunct="1">
              <a:spcAft>
                <a:spcPct val="20000"/>
              </a:spcAft>
              <a:buFontTx/>
              <a:buNone/>
            </a:pPr>
            <a:endParaRPr lang="en-US" sz="2800" dirty="0">
              <a:solidFill>
                <a:schemeClr val="accent2"/>
              </a:solidFill>
              <a:latin typeface="Calibri" charset="0"/>
            </a:endParaRPr>
          </a:p>
        </p:txBody>
      </p:sp>
    </p:spTree>
    <p:extLst>
      <p:ext uri="{BB962C8B-B14F-4D97-AF65-F5344CB8AC3E}">
        <p14:creationId xmlns:p14="http://schemas.microsoft.com/office/powerpoint/2010/main" xmlns="" val="197221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8001000" cy="1143000"/>
          </a:xfrm>
        </p:spPr>
        <p:txBody>
          <a:bodyPr/>
          <a:lstStyle/>
          <a:p>
            <a:r>
              <a:rPr lang="en-US" sz="4000" dirty="0">
                <a:solidFill>
                  <a:srgbClr val="800000"/>
                </a:solidFill>
                <a:cs typeface="ＭＳ Ｐゴシック" charset="0"/>
              </a:rPr>
              <a:t>A </a:t>
            </a:r>
            <a:r>
              <a:rPr lang="en-US" sz="4000" dirty="0" smtClean="0">
                <a:solidFill>
                  <a:srgbClr val="800000"/>
                </a:solidFill>
                <a:cs typeface="ＭＳ Ｐゴシック" charset="0"/>
              </a:rPr>
              <a:t>Core Idea </a:t>
            </a:r>
            <a:r>
              <a:rPr lang="en-US" sz="4000" dirty="0">
                <a:solidFill>
                  <a:srgbClr val="800000"/>
                </a:solidFill>
                <a:cs typeface="ＭＳ Ｐゴシック" charset="0"/>
              </a:rPr>
              <a:t>for K-12 </a:t>
            </a:r>
            <a:r>
              <a:rPr lang="en-US" sz="4000" dirty="0" smtClean="0">
                <a:solidFill>
                  <a:srgbClr val="800000"/>
                </a:solidFill>
                <a:cs typeface="ＭＳ Ｐゴシック" charset="0"/>
              </a:rPr>
              <a:t>Science Instruction </a:t>
            </a:r>
            <a:r>
              <a:rPr lang="en-US" sz="4000" dirty="0">
                <a:solidFill>
                  <a:srgbClr val="800000"/>
                </a:solidFill>
                <a:cs typeface="ＭＳ Ｐゴシック" charset="0"/>
              </a:rPr>
              <a:t>is a </a:t>
            </a:r>
            <a:r>
              <a:rPr lang="en-US" sz="4000" dirty="0" smtClean="0">
                <a:solidFill>
                  <a:srgbClr val="800000"/>
                </a:solidFill>
                <a:cs typeface="ＭＳ Ｐゴシック" charset="0"/>
              </a:rPr>
              <a:t>Scientific Idea </a:t>
            </a:r>
            <a:r>
              <a:rPr lang="en-US" sz="4000" dirty="0">
                <a:solidFill>
                  <a:srgbClr val="800000"/>
                </a:solidFill>
                <a:cs typeface="ＭＳ Ｐゴシック" charset="0"/>
              </a:rPr>
              <a:t>that:</a:t>
            </a:r>
            <a:endParaRPr lang="en-US" dirty="0"/>
          </a:p>
        </p:txBody>
      </p:sp>
      <p:sp>
        <p:nvSpPr>
          <p:cNvPr id="3" name="Content Placeholder 2"/>
          <p:cNvSpPr>
            <a:spLocks noGrp="1"/>
          </p:cNvSpPr>
          <p:nvPr>
            <p:ph idx="1"/>
          </p:nvPr>
        </p:nvSpPr>
        <p:spPr>
          <a:xfrm>
            <a:off x="304800" y="1600200"/>
            <a:ext cx="8686800" cy="4953000"/>
          </a:xfrm>
        </p:spPr>
        <p:txBody>
          <a:bodyPr/>
          <a:lstStyle/>
          <a:p>
            <a:pPr eaLnBrk="1" hangingPunct="1">
              <a:lnSpc>
                <a:spcPct val="90000"/>
              </a:lnSpc>
              <a:spcBef>
                <a:spcPct val="30000"/>
              </a:spcBef>
              <a:spcAft>
                <a:spcPct val="30000"/>
              </a:spcAft>
            </a:pPr>
            <a:r>
              <a:rPr lang="en-US" sz="2800" dirty="0">
                <a:latin typeface="Calibri" charset="0"/>
              </a:rPr>
              <a:t>Has </a:t>
            </a:r>
            <a:r>
              <a:rPr lang="en-US" sz="2800" u="sng" dirty="0">
                <a:latin typeface="Calibri" charset="0"/>
              </a:rPr>
              <a:t>broad importance</a:t>
            </a:r>
            <a:r>
              <a:rPr lang="en-US" sz="2800" dirty="0">
                <a:latin typeface="Calibri" charset="0"/>
              </a:rPr>
              <a:t> across multiple science or engineering disciplines or is a </a:t>
            </a:r>
            <a:r>
              <a:rPr lang="en-US" sz="2800" u="sng" dirty="0">
                <a:latin typeface="Calibri" charset="0"/>
              </a:rPr>
              <a:t>key organizing concept</a:t>
            </a:r>
            <a:r>
              <a:rPr lang="en-US" sz="2800" dirty="0">
                <a:latin typeface="Calibri" charset="0"/>
              </a:rPr>
              <a:t> of a single discipline</a:t>
            </a:r>
          </a:p>
          <a:p>
            <a:pPr eaLnBrk="1" hangingPunct="1">
              <a:lnSpc>
                <a:spcPct val="90000"/>
              </a:lnSpc>
              <a:spcBef>
                <a:spcPct val="30000"/>
              </a:spcBef>
              <a:spcAft>
                <a:spcPct val="30000"/>
              </a:spcAft>
            </a:pPr>
            <a:r>
              <a:rPr lang="en-US" sz="2800" dirty="0">
                <a:latin typeface="Calibri" charset="0"/>
              </a:rPr>
              <a:t>Provides a </a:t>
            </a:r>
            <a:r>
              <a:rPr lang="en-US" sz="2800" u="sng" dirty="0">
                <a:latin typeface="Calibri" charset="0"/>
              </a:rPr>
              <a:t>key tool</a:t>
            </a:r>
            <a:r>
              <a:rPr lang="en-US" sz="2800" dirty="0">
                <a:latin typeface="Calibri" charset="0"/>
              </a:rPr>
              <a:t> for understanding or investigating more complex ideas and solving problems</a:t>
            </a:r>
          </a:p>
          <a:p>
            <a:pPr eaLnBrk="1" hangingPunct="1">
              <a:lnSpc>
                <a:spcPct val="90000"/>
              </a:lnSpc>
              <a:spcBef>
                <a:spcPct val="30000"/>
              </a:spcBef>
              <a:spcAft>
                <a:spcPct val="30000"/>
              </a:spcAft>
            </a:pPr>
            <a:r>
              <a:rPr lang="en-US" sz="2800" dirty="0">
                <a:latin typeface="Calibri" charset="0"/>
              </a:rPr>
              <a:t>Relates to the </a:t>
            </a:r>
            <a:r>
              <a:rPr lang="en-US" sz="2800" u="sng" dirty="0">
                <a:latin typeface="Calibri" charset="0"/>
              </a:rPr>
              <a:t>interests and life experiences of students</a:t>
            </a:r>
            <a:r>
              <a:rPr lang="en-US" sz="2800" dirty="0">
                <a:latin typeface="Calibri" charset="0"/>
              </a:rPr>
              <a:t> or can be connected to </a:t>
            </a:r>
            <a:r>
              <a:rPr lang="en-US" sz="2800" u="sng" dirty="0">
                <a:latin typeface="Calibri" charset="0"/>
              </a:rPr>
              <a:t>societal or personal concerns</a:t>
            </a:r>
            <a:r>
              <a:rPr lang="en-US" sz="2800" dirty="0">
                <a:latin typeface="Calibri" charset="0"/>
              </a:rPr>
              <a:t> that require scientific or technical knowledge </a:t>
            </a:r>
          </a:p>
          <a:p>
            <a:pPr eaLnBrk="1" hangingPunct="1">
              <a:lnSpc>
                <a:spcPct val="80000"/>
              </a:lnSpc>
              <a:spcBef>
                <a:spcPct val="30000"/>
              </a:spcBef>
              <a:spcAft>
                <a:spcPct val="30000"/>
              </a:spcAft>
            </a:pPr>
            <a:r>
              <a:rPr lang="en-US" sz="2800" dirty="0">
                <a:latin typeface="Calibri" charset="0"/>
              </a:rPr>
              <a:t>Is </a:t>
            </a:r>
            <a:r>
              <a:rPr lang="en-US" sz="2800" u="sng" dirty="0">
                <a:latin typeface="Calibri" charset="0"/>
              </a:rPr>
              <a:t>teachable</a:t>
            </a:r>
            <a:r>
              <a:rPr lang="en-US" sz="2800" dirty="0">
                <a:latin typeface="Calibri" charset="0"/>
              </a:rPr>
              <a:t> and </a:t>
            </a:r>
            <a:r>
              <a:rPr lang="en-US" sz="2800" u="sng" dirty="0">
                <a:latin typeface="Calibri" charset="0"/>
              </a:rPr>
              <a:t>learnable</a:t>
            </a:r>
            <a:r>
              <a:rPr lang="en-US" sz="2800" dirty="0">
                <a:latin typeface="Calibri" charset="0"/>
              </a:rPr>
              <a:t> over multiple grades at increasing levels of depth and </a:t>
            </a:r>
            <a:r>
              <a:rPr lang="en-US" sz="2800" dirty="0" smtClean="0">
                <a:latin typeface="Calibri" charset="0"/>
              </a:rPr>
              <a:t>sophistication</a:t>
            </a:r>
            <a:endParaRPr lang="en-US" sz="2800" dirty="0">
              <a:latin typeface="Calibri" charset="0"/>
            </a:endParaRPr>
          </a:p>
        </p:txBody>
      </p:sp>
    </p:spTree>
    <p:extLst>
      <p:ext uri="{BB962C8B-B14F-4D97-AF65-F5344CB8AC3E}">
        <p14:creationId xmlns:p14="http://schemas.microsoft.com/office/powerpoint/2010/main" xmlns="" val="4003697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idx="4294967295"/>
          </p:nvPr>
        </p:nvSpPr>
        <p:spPr>
          <a:xfrm>
            <a:off x="990600" y="228600"/>
            <a:ext cx="8229600" cy="762000"/>
          </a:xfrm>
        </p:spPr>
        <p:txBody>
          <a:bodyPr/>
          <a:lstStyle/>
          <a:p>
            <a:pPr eaLnBrk="1" hangingPunct="1"/>
            <a:r>
              <a:rPr lang="en-US" dirty="0">
                <a:latin typeface="+mn-lt"/>
              </a:rPr>
              <a:t>Goals </a:t>
            </a:r>
            <a:r>
              <a:rPr lang="en-US" dirty="0" smtClean="0">
                <a:latin typeface="+mn-lt"/>
              </a:rPr>
              <a:t>for Teaching &amp; Learning</a:t>
            </a:r>
            <a:endParaRPr lang="en-US" dirty="0">
              <a:latin typeface="+mn-lt"/>
            </a:endParaRPr>
          </a:p>
        </p:txBody>
      </p:sp>
      <p:sp>
        <p:nvSpPr>
          <p:cNvPr id="11267" name="Content Placeholder 2"/>
          <p:cNvSpPr>
            <a:spLocks noGrp="1"/>
          </p:cNvSpPr>
          <p:nvPr>
            <p:ph idx="4294967295"/>
          </p:nvPr>
        </p:nvSpPr>
        <p:spPr>
          <a:xfrm>
            <a:off x="152400" y="1371600"/>
            <a:ext cx="4800600" cy="4953000"/>
          </a:xfrm>
        </p:spPr>
        <p:txBody>
          <a:bodyPr rtlCol="0">
            <a:noAutofit/>
          </a:bodyPr>
          <a:lstStyle/>
          <a:p>
            <a:pPr eaLnBrk="1" fontAlgn="auto" hangingPunct="1">
              <a:spcBef>
                <a:spcPts val="0"/>
              </a:spcBef>
              <a:spcAft>
                <a:spcPts val="0"/>
              </a:spcAft>
              <a:buSzPct val="75000"/>
              <a:defRPr/>
            </a:pPr>
            <a:r>
              <a:rPr lang="en-US" sz="2800" dirty="0" smtClean="0"/>
              <a:t>Coherent investigations of core ideas across multiple years of schooling</a:t>
            </a:r>
          </a:p>
          <a:p>
            <a:pPr eaLnBrk="1" fontAlgn="auto" hangingPunct="1">
              <a:spcBef>
                <a:spcPts val="0"/>
              </a:spcBef>
              <a:spcAft>
                <a:spcPts val="0"/>
              </a:spcAft>
              <a:buSzPct val="75000"/>
              <a:defRPr/>
            </a:pPr>
            <a:r>
              <a:rPr lang="en-US" sz="2800" dirty="0" smtClean="0"/>
              <a:t>More seamless blending of practices with core ideas</a:t>
            </a:r>
          </a:p>
          <a:p>
            <a:pPr eaLnBrk="1" fontAlgn="auto" hangingPunct="1">
              <a:spcBef>
                <a:spcPts val="0"/>
              </a:spcBef>
              <a:spcAft>
                <a:spcPts val="0"/>
              </a:spcAft>
              <a:buSzPct val="75000"/>
              <a:defRPr/>
            </a:pPr>
            <a:r>
              <a:rPr lang="en-US" sz="2800" dirty="0" smtClean="0"/>
              <a:t>Performance expectations that require reasoning with core disciplinary ideas </a:t>
            </a:r>
          </a:p>
          <a:p>
            <a:pPr lvl="1" eaLnBrk="1" fontAlgn="auto" hangingPunct="1">
              <a:spcBef>
                <a:spcPts val="0"/>
              </a:spcBef>
              <a:spcAft>
                <a:spcPts val="0"/>
              </a:spcAft>
              <a:buSzPct val="75000"/>
              <a:defRPr/>
            </a:pPr>
            <a:r>
              <a:rPr lang="en-US" sz="2400" dirty="0" smtClean="0"/>
              <a:t>explain, justify, predict, model, describe, prove, solve, illustrate, argue, etc.</a:t>
            </a:r>
            <a:endParaRPr lang="en-US" sz="2400" dirty="0"/>
          </a:p>
        </p:txBody>
      </p:sp>
      <p:grpSp>
        <p:nvGrpSpPr>
          <p:cNvPr id="4" name="Group 3"/>
          <p:cNvGrpSpPr/>
          <p:nvPr/>
        </p:nvGrpSpPr>
        <p:grpSpPr>
          <a:xfrm>
            <a:off x="5153025" y="1765300"/>
            <a:ext cx="3686175" cy="4635500"/>
            <a:chOff x="4114800" y="1828800"/>
            <a:chExt cx="3686175" cy="4635500"/>
          </a:xfrm>
        </p:grpSpPr>
        <p:pic>
          <p:nvPicPr>
            <p:cNvPr id="5" name="Picture 5"/>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800600" y="2286000"/>
              <a:ext cx="2360613" cy="417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6"/>
            <p:cNvSpPr txBox="1">
              <a:spLocks noChangeArrowheads="1"/>
            </p:cNvSpPr>
            <p:nvPr/>
          </p:nvSpPr>
          <p:spPr bwMode="auto">
            <a:xfrm>
              <a:off x="6858000" y="1981200"/>
              <a:ext cx="942975"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ts val="2000"/>
                </a:lnSpc>
              </a:pPr>
              <a:r>
                <a:rPr lang="en-US" sz="2000">
                  <a:solidFill>
                    <a:srgbClr val="000000"/>
                  </a:solidFill>
                  <a:latin typeface="Calibri" charset="0"/>
                </a:rPr>
                <a:t>Core </a:t>
              </a:r>
            </a:p>
            <a:p>
              <a:pPr>
                <a:lnSpc>
                  <a:spcPts val="2000"/>
                </a:lnSpc>
              </a:pPr>
              <a:r>
                <a:rPr lang="en-US" sz="2000">
                  <a:solidFill>
                    <a:srgbClr val="000000"/>
                  </a:solidFill>
                  <a:latin typeface="Calibri" charset="0"/>
                </a:rPr>
                <a:t>Ideas</a:t>
              </a:r>
            </a:p>
          </p:txBody>
        </p:sp>
        <p:sp>
          <p:nvSpPr>
            <p:cNvPr id="7" name="TextBox 7"/>
            <p:cNvSpPr txBox="1">
              <a:spLocks noChangeArrowheads="1"/>
            </p:cNvSpPr>
            <p:nvPr/>
          </p:nvSpPr>
          <p:spPr bwMode="auto">
            <a:xfrm>
              <a:off x="4114800" y="2438400"/>
              <a:ext cx="11715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rgbClr val="000000"/>
                  </a:solidFill>
                  <a:latin typeface="Calibri" charset="0"/>
                </a:rPr>
                <a:t>Practices</a:t>
              </a:r>
            </a:p>
          </p:txBody>
        </p:sp>
        <p:sp>
          <p:nvSpPr>
            <p:cNvPr id="8" name="TextBox 8"/>
            <p:cNvSpPr txBox="1">
              <a:spLocks noChangeArrowheads="1"/>
            </p:cNvSpPr>
            <p:nvPr/>
          </p:nvSpPr>
          <p:spPr bwMode="auto">
            <a:xfrm>
              <a:off x="5105400" y="1828800"/>
              <a:ext cx="1614488"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ts val="2000"/>
                </a:lnSpc>
              </a:pPr>
              <a:r>
                <a:rPr lang="en-US" sz="2000">
                  <a:solidFill>
                    <a:srgbClr val="000000"/>
                  </a:solidFill>
                  <a:latin typeface="Calibri" charset="0"/>
                </a:rPr>
                <a:t>Crosscutting Concepts</a:t>
              </a:r>
            </a:p>
          </p:txBody>
        </p:sp>
      </p:grpSp>
    </p:spTree>
    <p:extLst>
      <p:ext uri="{BB962C8B-B14F-4D97-AF65-F5344CB8AC3E}">
        <p14:creationId xmlns:p14="http://schemas.microsoft.com/office/powerpoint/2010/main" xmlns="" val="37925796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5" name="Picture 9" descr="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9200" y="1676400"/>
            <a:ext cx="6324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4" descr="Picture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9200" y="1676400"/>
            <a:ext cx="6324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2"/>
          <p:cNvSpPr>
            <a:spLocks noGrp="1" noChangeArrowheads="1"/>
          </p:cNvSpPr>
          <p:nvPr>
            <p:ph type="title"/>
          </p:nvPr>
        </p:nvSpPr>
        <p:spPr>
          <a:xfrm>
            <a:off x="1219200" y="152400"/>
            <a:ext cx="7772400" cy="1143000"/>
          </a:xfrm>
        </p:spPr>
        <p:txBody>
          <a:bodyPr/>
          <a:lstStyle/>
          <a:p>
            <a:r>
              <a:rPr lang="en-US" dirty="0" smtClean="0">
                <a:latin typeface="Arial" charset="0"/>
                <a:ea typeface="ＭＳ Ｐゴシック" charset="0"/>
                <a:cs typeface="ＭＳ Ｐゴシック" charset="0"/>
              </a:rPr>
              <a:t>Aligning Curriculum,</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Instruction &amp; Assessment</a:t>
            </a:r>
            <a:endParaRPr lang="en-US" dirty="0">
              <a:latin typeface="Arial" charset="0"/>
              <a:ea typeface="ＭＳ Ｐゴシック" charset="0"/>
              <a:cs typeface="ＭＳ Ｐゴシック" charset="0"/>
            </a:endParaRPr>
          </a:p>
        </p:txBody>
      </p:sp>
      <p:sp>
        <p:nvSpPr>
          <p:cNvPr id="9" name="AutoShape 10">
            <a:hlinkClick r:id="rId4" action="ppaction://hlinksldjump" highlightClick="1"/>
          </p:cNvPr>
          <p:cNvSpPr>
            <a:spLocks noChangeArrowheads="1"/>
          </p:cNvSpPr>
          <p:nvPr/>
        </p:nvSpPr>
        <p:spPr bwMode="auto">
          <a:xfrm>
            <a:off x="8229600" y="6019800"/>
            <a:ext cx="533400" cy="533400"/>
          </a:xfrm>
          <a:prstGeom prst="actionButtonHome">
            <a:avLst/>
          </a:prstGeom>
          <a:solidFill>
            <a:srgbClr val="E6E6E6"/>
          </a:solidFill>
          <a:ln w="9525">
            <a:solidFill>
              <a:schemeClr val="tx1"/>
            </a:solidFill>
            <a:miter lim="800000"/>
            <a:headEnd/>
            <a:tailEnd/>
          </a:ln>
        </p:spPr>
        <p:txBody>
          <a:bodyPr wrap="none" anchor="ctr"/>
          <a:lstStyle/>
          <a:p>
            <a:endParaRPr lang="en-US"/>
          </a:p>
        </p:txBody>
      </p:sp>
      <p:sp>
        <p:nvSpPr>
          <p:cNvPr id="6" name="Oval 5"/>
          <p:cNvSpPr>
            <a:spLocks noChangeArrowheads="1"/>
          </p:cNvSpPr>
          <p:nvPr/>
        </p:nvSpPr>
        <p:spPr bwMode="auto">
          <a:xfrm>
            <a:off x="3590925" y="3687763"/>
            <a:ext cx="1458913" cy="1281113"/>
          </a:xfrm>
          <a:prstGeom prst="ellipse">
            <a:avLst/>
          </a:prstGeom>
          <a:solidFill>
            <a:srgbClr val="000099"/>
          </a:solidFill>
          <a:ln w="9525">
            <a:solidFill>
              <a:schemeClr val="tx1"/>
            </a:solidFill>
            <a:round/>
            <a:headEnd/>
            <a:tailEnd/>
          </a:ln>
        </p:spPr>
        <p:txBody>
          <a:bodyPr wrap="none" anchor="ctr"/>
          <a:lstStyle/>
          <a:p>
            <a:pPr algn="ctr"/>
            <a:r>
              <a:rPr lang="en-US" sz="1600" dirty="0">
                <a:solidFill>
                  <a:schemeClr val="bg2"/>
                </a:solidFill>
              </a:rPr>
              <a:t>Standards</a:t>
            </a:r>
            <a:endParaRPr lang="en-US" dirty="0"/>
          </a:p>
        </p:txBody>
      </p:sp>
    </p:spTree>
    <p:extLst>
      <p:ext uri="{BB962C8B-B14F-4D97-AF65-F5344CB8AC3E}">
        <p14:creationId xmlns:p14="http://schemas.microsoft.com/office/powerpoint/2010/main" xmlns="" val="54889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xfrm>
            <a:off x="1447800" y="152400"/>
            <a:ext cx="7391400" cy="1143000"/>
          </a:xfrm>
        </p:spPr>
        <p:txBody>
          <a:bodyPr/>
          <a:lstStyle/>
          <a:p>
            <a:r>
              <a:rPr lang="en-US" sz="4400" dirty="0" smtClean="0">
                <a:solidFill>
                  <a:srgbClr val="800000"/>
                </a:solidFill>
                <a:effectLst>
                  <a:outerShdw blurRad="38100" dist="38100" dir="2700000" algn="tl">
                    <a:srgbClr val="DDDDDD"/>
                  </a:outerShdw>
                </a:effectLst>
              </a:rPr>
              <a:t>Assessment </a:t>
            </a:r>
            <a:r>
              <a:rPr lang="en-US" sz="4400" dirty="0">
                <a:solidFill>
                  <a:srgbClr val="800000"/>
                </a:solidFill>
                <a:effectLst>
                  <a:outerShdw blurRad="38100" dist="38100" dir="2700000" algn="tl">
                    <a:srgbClr val="DDDDDD"/>
                  </a:outerShdw>
                </a:effectLst>
              </a:rPr>
              <a:t>as a </a:t>
            </a:r>
            <a:r>
              <a:rPr lang="en-US" sz="4400" dirty="0" smtClean="0">
                <a:solidFill>
                  <a:srgbClr val="800000"/>
                </a:solidFill>
                <a:effectLst>
                  <a:outerShdw blurRad="38100" dist="38100" dir="2700000" algn="tl">
                    <a:srgbClr val="DDDDDD"/>
                  </a:outerShdw>
                </a:effectLst>
              </a:rPr>
              <a:t>Process of </a:t>
            </a:r>
            <a:r>
              <a:rPr lang="en-US" sz="4400" dirty="0">
                <a:solidFill>
                  <a:srgbClr val="800000"/>
                </a:solidFill>
                <a:effectLst>
                  <a:outerShdw blurRad="38100" dist="38100" dir="2700000" algn="tl">
                    <a:srgbClr val="DDDDDD"/>
                  </a:outerShdw>
                </a:effectLst>
              </a:rPr>
              <a:t>Reasoning from Evidence</a:t>
            </a:r>
            <a:endParaRPr lang="en-US" sz="4400" dirty="0">
              <a:solidFill>
                <a:srgbClr val="800000"/>
              </a:solidFill>
            </a:endParaRPr>
          </a:p>
        </p:txBody>
      </p:sp>
      <p:sp>
        <p:nvSpPr>
          <p:cNvPr id="546819" name="Rectangle 3"/>
          <p:cNvSpPr>
            <a:spLocks noGrp="1" noChangeArrowheads="1"/>
          </p:cNvSpPr>
          <p:nvPr>
            <p:ph type="body" sz="half" idx="1"/>
          </p:nvPr>
        </p:nvSpPr>
        <p:spPr>
          <a:xfrm>
            <a:off x="228600" y="1981200"/>
            <a:ext cx="4419600" cy="4876800"/>
          </a:xfrm>
        </p:spPr>
        <p:txBody>
          <a:bodyPr/>
          <a:lstStyle/>
          <a:p>
            <a:pPr>
              <a:lnSpc>
                <a:spcPct val="90000"/>
              </a:lnSpc>
            </a:pPr>
            <a:r>
              <a:rPr lang="en-US" sz="2400" dirty="0">
                <a:solidFill>
                  <a:srgbClr val="800040"/>
                </a:solidFill>
              </a:rPr>
              <a:t>cognition</a:t>
            </a:r>
            <a:r>
              <a:rPr lang="en-US" sz="2000" dirty="0"/>
              <a:t> </a:t>
            </a:r>
          </a:p>
          <a:p>
            <a:pPr lvl="1">
              <a:lnSpc>
                <a:spcPct val="90000"/>
              </a:lnSpc>
            </a:pPr>
            <a:r>
              <a:rPr lang="en-US" sz="2000" dirty="0"/>
              <a:t>t</a:t>
            </a:r>
            <a:r>
              <a:rPr lang="en-US" sz="2000" dirty="0" smtClean="0"/>
              <a:t>heory, model and data about how </a:t>
            </a:r>
            <a:r>
              <a:rPr lang="en-US" sz="2000" dirty="0"/>
              <a:t>students represent knowledge &amp; develop competence in the domain</a:t>
            </a:r>
          </a:p>
          <a:p>
            <a:pPr>
              <a:lnSpc>
                <a:spcPct val="90000"/>
              </a:lnSpc>
            </a:pPr>
            <a:endParaRPr lang="en-US" sz="2000" dirty="0"/>
          </a:p>
          <a:p>
            <a:pPr>
              <a:lnSpc>
                <a:spcPct val="90000"/>
              </a:lnSpc>
            </a:pPr>
            <a:r>
              <a:rPr lang="en-US" sz="2400" dirty="0">
                <a:solidFill>
                  <a:srgbClr val="800040"/>
                </a:solidFill>
              </a:rPr>
              <a:t>observations</a:t>
            </a:r>
            <a:endParaRPr lang="en-US" sz="2000" dirty="0"/>
          </a:p>
          <a:p>
            <a:pPr lvl="1">
              <a:lnSpc>
                <a:spcPct val="90000"/>
              </a:lnSpc>
            </a:pPr>
            <a:r>
              <a:rPr lang="en-US" sz="2000" dirty="0"/>
              <a:t>tasks or situations that allow one to observe students</a:t>
            </a:r>
            <a:r>
              <a:rPr lang="ja-JP" altLang="en-US" sz="2000" dirty="0"/>
              <a:t>’</a:t>
            </a:r>
            <a:r>
              <a:rPr lang="en-US" sz="2000" dirty="0"/>
              <a:t> performance</a:t>
            </a:r>
          </a:p>
          <a:p>
            <a:pPr>
              <a:lnSpc>
                <a:spcPct val="90000"/>
              </a:lnSpc>
            </a:pPr>
            <a:endParaRPr lang="en-US" sz="2000" dirty="0"/>
          </a:p>
          <a:p>
            <a:pPr>
              <a:lnSpc>
                <a:spcPct val="90000"/>
              </a:lnSpc>
            </a:pPr>
            <a:r>
              <a:rPr lang="en-US" sz="2400" dirty="0">
                <a:solidFill>
                  <a:srgbClr val="800040"/>
                </a:solidFill>
              </a:rPr>
              <a:t>interpretation</a:t>
            </a:r>
            <a:endParaRPr lang="en-US" sz="2000" dirty="0"/>
          </a:p>
          <a:p>
            <a:pPr lvl="1">
              <a:lnSpc>
                <a:spcPct val="90000"/>
              </a:lnSpc>
            </a:pPr>
            <a:r>
              <a:rPr lang="en-US" sz="2000" dirty="0" smtClean="0"/>
              <a:t>methods </a:t>
            </a:r>
            <a:r>
              <a:rPr lang="en-US" sz="2000" dirty="0"/>
              <a:t>for making sense of the data</a:t>
            </a:r>
            <a:endParaRPr lang="en-US" sz="1600" dirty="0"/>
          </a:p>
        </p:txBody>
      </p:sp>
      <p:sp>
        <p:nvSpPr>
          <p:cNvPr id="546822" name="Text Box 6"/>
          <p:cNvSpPr txBox="1">
            <a:spLocks noChangeArrowheads="1"/>
          </p:cNvSpPr>
          <p:nvPr/>
        </p:nvSpPr>
        <p:spPr bwMode="auto">
          <a:xfrm>
            <a:off x="6934200" y="2209800"/>
            <a:ext cx="13716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endParaRPr lang="en-US" sz="1600"/>
          </a:p>
        </p:txBody>
      </p:sp>
      <p:grpSp>
        <p:nvGrpSpPr>
          <p:cNvPr id="546827" name="Group 11"/>
          <p:cNvGrpSpPr>
            <a:grpSpLocks/>
          </p:cNvGrpSpPr>
          <p:nvPr/>
        </p:nvGrpSpPr>
        <p:grpSpPr bwMode="auto">
          <a:xfrm>
            <a:off x="4724400" y="2108200"/>
            <a:ext cx="3729038" cy="2601913"/>
            <a:chOff x="2976" y="1328"/>
            <a:chExt cx="2349" cy="1639"/>
          </a:xfrm>
        </p:grpSpPr>
        <p:sp>
          <p:nvSpPr>
            <p:cNvPr id="546820" name="AutoShape 4"/>
            <p:cNvSpPr>
              <a:spLocks noChangeAspect="1" noChangeArrowheads="1"/>
            </p:cNvSpPr>
            <p:nvPr/>
          </p:nvSpPr>
          <p:spPr bwMode="auto">
            <a:xfrm flipV="1">
              <a:off x="3408" y="1632"/>
              <a:ext cx="1296" cy="1008"/>
            </a:xfrm>
            <a:prstGeom prst="triangle">
              <a:avLst>
                <a:gd name="adj" fmla="val 50000"/>
              </a:avLst>
            </a:prstGeom>
            <a:solidFill>
              <a:srgbClr val="80008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46821" name="Text Box 5"/>
            <p:cNvSpPr txBox="1">
              <a:spLocks noChangeArrowheads="1"/>
            </p:cNvSpPr>
            <p:nvPr/>
          </p:nvSpPr>
          <p:spPr bwMode="auto">
            <a:xfrm>
              <a:off x="2976" y="1344"/>
              <a:ext cx="912"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800">
                  <a:solidFill>
                    <a:srgbClr val="800080"/>
                  </a:solidFill>
                </a:rPr>
                <a:t>observation</a:t>
              </a:r>
              <a:endParaRPr lang="en-US" sz="2400">
                <a:solidFill>
                  <a:srgbClr val="800080"/>
                </a:solidFill>
              </a:endParaRPr>
            </a:p>
          </p:txBody>
        </p:sp>
        <p:sp>
          <p:nvSpPr>
            <p:cNvPr id="546823" name="Rectangle 7"/>
            <p:cNvSpPr>
              <a:spLocks noChangeArrowheads="1"/>
            </p:cNvSpPr>
            <p:nvPr/>
          </p:nvSpPr>
          <p:spPr bwMode="auto">
            <a:xfrm>
              <a:off x="4368" y="1328"/>
              <a:ext cx="957"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en-US" sz="1800">
                  <a:solidFill>
                    <a:srgbClr val="800080"/>
                  </a:solidFill>
                </a:rPr>
                <a:t>interpretation</a:t>
              </a:r>
              <a:endParaRPr lang="en-US" sz="1800"/>
            </a:p>
          </p:txBody>
        </p:sp>
        <p:sp>
          <p:nvSpPr>
            <p:cNvPr id="546824" name="Text Box 8"/>
            <p:cNvSpPr txBox="1">
              <a:spLocks noChangeArrowheads="1"/>
            </p:cNvSpPr>
            <p:nvPr/>
          </p:nvSpPr>
          <p:spPr bwMode="auto">
            <a:xfrm>
              <a:off x="3696" y="2736"/>
              <a:ext cx="76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800">
                  <a:solidFill>
                    <a:srgbClr val="800080"/>
                  </a:solidFill>
                </a:rPr>
                <a:t>cognition</a:t>
              </a:r>
              <a:endParaRPr lang="en-US" sz="2400">
                <a:solidFill>
                  <a:srgbClr val="800080"/>
                </a:solidFill>
              </a:endParaRPr>
            </a:p>
          </p:txBody>
        </p:sp>
      </p:grpSp>
      <p:sp>
        <p:nvSpPr>
          <p:cNvPr id="546825" name="Text Box 9"/>
          <p:cNvSpPr txBox="1">
            <a:spLocks noChangeArrowheads="1"/>
          </p:cNvSpPr>
          <p:nvPr/>
        </p:nvSpPr>
        <p:spPr bwMode="auto">
          <a:xfrm>
            <a:off x="4953000" y="4953000"/>
            <a:ext cx="32004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sz="3200" i="1" dirty="0">
                <a:solidFill>
                  <a:srgbClr val="800080"/>
                </a:solidFill>
              </a:rPr>
              <a:t>Must be coordinated!</a:t>
            </a:r>
            <a:endParaRPr lang="en-US" sz="2400" i="1" dirty="0">
              <a:solidFill>
                <a:srgbClr val="800080"/>
              </a:solidFill>
            </a:endParaRPr>
          </a:p>
        </p:txBody>
      </p:sp>
      <p:pic>
        <p:nvPicPr>
          <p:cNvPr id="546826" name="Picture 10" descr="KWSK"/>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30200" y="1676400"/>
            <a:ext cx="4089400" cy="487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40793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46826"/>
                                        </p:tgtEl>
                                        <p:attrNameLst>
                                          <p:attrName>style.visibility</p:attrName>
                                        </p:attrNameLst>
                                      </p:cBhvr>
                                      <p:to>
                                        <p:strVal val="visible"/>
                                      </p:to>
                                    </p:set>
                                    <p:anim calcmode="lin" valueType="num">
                                      <p:cBhvr additive="base">
                                        <p:cTn id="7" dur="500" fill="hold"/>
                                        <p:tgtEl>
                                          <p:spTgt spid="546826"/>
                                        </p:tgtEl>
                                        <p:attrNameLst>
                                          <p:attrName>ppt_x</p:attrName>
                                        </p:attrNameLst>
                                      </p:cBhvr>
                                      <p:tavLst>
                                        <p:tav tm="0">
                                          <p:val>
                                            <p:strVal val="0-#ppt_w/2"/>
                                          </p:val>
                                        </p:tav>
                                        <p:tav tm="100000">
                                          <p:val>
                                            <p:strVal val="#ppt_x"/>
                                          </p:val>
                                        </p:tav>
                                      </p:tavLst>
                                    </p:anim>
                                    <p:anim calcmode="lin" valueType="num">
                                      <p:cBhvr additive="base">
                                        <p:cTn id="8" dur="500" fill="hold"/>
                                        <p:tgtEl>
                                          <p:spTgt spid="54682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46826"/>
                                        </p:tgtEl>
                                        <p:attrNameLst>
                                          <p:attrName>style.visibility</p:attrName>
                                        </p:attrNameLst>
                                      </p:cBhvr>
                                      <p:to>
                                        <p:strVal val="hidden"/>
                                      </p:to>
                                    </p:set>
                                  </p:subTnLst>
                                </p:cTn>
                              </p:par>
                              <p:par>
                                <p:cTn id="9" presetID="2" presetClass="entr" presetSubtype="2" fill="hold" nodeType="withEffect">
                                  <p:stCondLst>
                                    <p:cond delay="0"/>
                                  </p:stCondLst>
                                  <p:childTnLst>
                                    <p:set>
                                      <p:cBhvr>
                                        <p:cTn id="10" dur="1" fill="hold">
                                          <p:stCondLst>
                                            <p:cond delay="0"/>
                                          </p:stCondLst>
                                        </p:cTn>
                                        <p:tgtEl>
                                          <p:spTgt spid="546827"/>
                                        </p:tgtEl>
                                        <p:attrNameLst>
                                          <p:attrName>style.visibility</p:attrName>
                                        </p:attrNameLst>
                                      </p:cBhvr>
                                      <p:to>
                                        <p:strVal val="visible"/>
                                      </p:to>
                                    </p:set>
                                    <p:anim calcmode="lin" valueType="num">
                                      <p:cBhvr additive="base">
                                        <p:cTn id="11" dur="500" fill="hold"/>
                                        <p:tgtEl>
                                          <p:spTgt spid="546827"/>
                                        </p:tgtEl>
                                        <p:attrNameLst>
                                          <p:attrName>ppt_x</p:attrName>
                                        </p:attrNameLst>
                                      </p:cBhvr>
                                      <p:tavLst>
                                        <p:tav tm="0">
                                          <p:val>
                                            <p:strVal val="1+#ppt_w/2"/>
                                          </p:val>
                                        </p:tav>
                                        <p:tav tm="100000">
                                          <p:val>
                                            <p:strVal val="#ppt_x"/>
                                          </p:val>
                                        </p:tav>
                                      </p:tavLst>
                                    </p:anim>
                                    <p:anim calcmode="lin" valueType="num">
                                      <p:cBhvr additive="base">
                                        <p:cTn id="12" dur="500" fill="hold"/>
                                        <p:tgtEl>
                                          <p:spTgt spid="54682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46819">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6819">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46819">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546819">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46819">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P spid="546825"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STICKYSTYLE" val="Pattern_26"/>
</p:tagLst>
</file>

<file path=ppt/tags/tag2.xml><?xml version="1.0" encoding="utf-8"?>
<p:tagLst xmlns:a="http://schemas.openxmlformats.org/drawingml/2006/main" xmlns:r="http://schemas.openxmlformats.org/officeDocument/2006/relationships" xmlns:p="http://schemas.openxmlformats.org/presentationml/2006/main">
  <p:tag name="STICKYSTYLE" val="Pattern_26"/>
</p:tagLst>
</file>

<file path=ppt/theme/theme1.xml><?xml version="1.0" encoding="utf-8"?>
<a:theme xmlns:a="http://schemas.openxmlformats.org/drawingml/2006/main" name="Blank Presentation">
  <a:themeElements>
    <a:clrScheme name="Custom 10">
      <a:dk1>
        <a:srgbClr val="5C1F00"/>
      </a:dk1>
      <a:lt1>
        <a:srgbClr val="FFFFFF"/>
      </a:lt1>
      <a:dk2>
        <a:srgbClr val="800000"/>
      </a:dk2>
      <a:lt2>
        <a:srgbClr val="DFD293"/>
      </a:lt2>
      <a:accent1>
        <a:srgbClr val="713E39"/>
      </a:accent1>
      <a:accent2>
        <a:srgbClr val="BE7960"/>
      </a:accent2>
      <a:accent3>
        <a:srgbClr val="FFFFFF"/>
      </a:accent3>
      <a:accent4>
        <a:srgbClr val="4D1900"/>
      </a:accent4>
      <a:accent5>
        <a:srgbClr val="BBAFAE"/>
      </a:accent5>
      <a:accent6>
        <a:srgbClr val="AC6D56"/>
      </a:accent6>
      <a:hlink>
        <a:srgbClr val="800000"/>
      </a:hlink>
      <a:folHlink>
        <a:srgbClr val="40008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7" charset="0"/>
            <a:ea typeface="ＭＳ Ｐゴシック" pitchFamily="27" charset="-128"/>
            <a:cs typeface="ＭＳ Ｐゴシック" pitchFamily="2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7" charset="0"/>
            <a:ea typeface="ＭＳ Ｐゴシック" pitchFamily="27" charset="-128"/>
            <a:cs typeface="ＭＳ Ｐゴシック" pitchFamily="2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00040"/>
      </a:hlink>
      <a:folHlink>
        <a:srgbClr val="4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40"/>
      </a:hlink>
      <a:folHlink>
        <a:srgbClr val="999999"/>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5C1F00"/>
      </a:dk1>
      <a:lt1>
        <a:srgbClr val="FFFFFF"/>
      </a:lt1>
      <a:dk2>
        <a:srgbClr val="800000"/>
      </a:dk2>
      <a:lt2>
        <a:srgbClr val="DFD293"/>
      </a:lt2>
      <a:accent1>
        <a:srgbClr val="713E39"/>
      </a:accent1>
      <a:accent2>
        <a:srgbClr val="BE7960"/>
      </a:accent2>
      <a:accent3>
        <a:srgbClr val="FFFFFF"/>
      </a:accent3>
      <a:accent4>
        <a:srgbClr val="4D1900"/>
      </a:accent4>
      <a:accent5>
        <a:srgbClr val="BBAFAE"/>
      </a:accent5>
      <a:accent6>
        <a:srgbClr val="AC6D56"/>
      </a:accent6>
      <a:hlink>
        <a:srgbClr val="800000"/>
      </a:hlink>
      <a:folHlink>
        <a:srgbClr val="BA6633"/>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7" charset="0"/>
            <a:ea typeface="ＭＳ Ｐゴシック" pitchFamily="27" charset="-128"/>
            <a:cs typeface="ＭＳ Ｐゴシック" pitchFamily="2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7" charset="0"/>
            <a:ea typeface="ＭＳ Ｐゴシック" pitchFamily="27" charset="-128"/>
            <a:cs typeface="ＭＳ Ｐゴシック" pitchFamily="2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41C36D08B25144AC8E17A51531CD76" ma:contentTypeVersion="0" ma:contentTypeDescription="Create a new document." ma:contentTypeScope="" ma:versionID="e5da9ed3a15fbf2bcc7f2fb63fe961e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A98B4130-8EC5-4782-8372-0C50B564C023}"/>
</file>

<file path=customXml/itemProps2.xml><?xml version="1.0" encoding="utf-8"?>
<ds:datastoreItem xmlns:ds="http://schemas.openxmlformats.org/officeDocument/2006/customXml" ds:itemID="{B03688FA-6538-447C-922E-828518D560B6}"/>
</file>

<file path=customXml/itemProps3.xml><?xml version="1.0" encoding="utf-8"?>
<ds:datastoreItem xmlns:ds="http://schemas.openxmlformats.org/officeDocument/2006/customXml" ds:itemID="{1133350F-43B8-4467-BF1D-B6C0B854D2B5}"/>
</file>

<file path=docProps/app.xml><?xml version="1.0" encoding="utf-8"?>
<Properties xmlns="http://schemas.openxmlformats.org/officeDocument/2006/extended-properties" xmlns:vt="http://schemas.openxmlformats.org/officeDocument/2006/docPropsVTypes">
  <TotalTime>11950</TotalTime>
  <Words>2560</Words>
  <Application>Microsoft Office PowerPoint</Application>
  <PresentationFormat>On-screen Show (4:3)</PresentationFormat>
  <Paragraphs>321</Paragraphs>
  <Slides>35</Slides>
  <Notes>27</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35</vt:i4>
      </vt:variant>
    </vt:vector>
  </HeadingPairs>
  <TitlesOfParts>
    <vt:vector size="41" baseType="lpstr">
      <vt:lpstr>Blank Presentation</vt:lpstr>
      <vt:lpstr>Blank</vt:lpstr>
      <vt:lpstr>1_Blank Presentation</vt:lpstr>
      <vt:lpstr>2_Blank Presentation</vt:lpstr>
      <vt:lpstr>Office Theme</vt:lpstr>
      <vt:lpstr>Document</vt:lpstr>
      <vt:lpstr>Slide 1</vt:lpstr>
      <vt:lpstr>Overview</vt:lpstr>
      <vt:lpstr>Slide 3</vt:lpstr>
      <vt:lpstr>New Definitions of Competence</vt:lpstr>
      <vt:lpstr>Scientific &amp; Engineering Practices</vt:lpstr>
      <vt:lpstr>A Core Idea for K-12 Science Instruction is a Scientific Idea that:</vt:lpstr>
      <vt:lpstr>Goals for Teaching &amp; Learning</vt:lpstr>
      <vt:lpstr>Aligning Curriculum, Instruction &amp; Assessment</vt:lpstr>
      <vt:lpstr>Assessment as a Process of Reasoning from Evidence</vt:lpstr>
      <vt:lpstr>Slide 10</vt:lpstr>
      <vt:lpstr>Why Models of Development of Domain Knowledge are Critical </vt:lpstr>
      <vt:lpstr>Issues of Assessment Design &amp; Development</vt:lpstr>
      <vt:lpstr>Slide 13</vt:lpstr>
      <vt:lpstr>AP Content &amp; Science Practices</vt:lpstr>
      <vt:lpstr>Illustrative Claims and Evidence AP Biology</vt:lpstr>
      <vt:lpstr>Illustrative Claims and Evidence AP Chemistry</vt:lpstr>
      <vt:lpstr>Slide 17</vt:lpstr>
      <vt:lpstr>Slide 18</vt:lpstr>
      <vt:lpstr>Lessons Learned from the AP Redesign Project</vt:lpstr>
      <vt:lpstr>Where Do We Stand?</vt:lpstr>
      <vt:lpstr>Slide 21</vt:lpstr>
      <vt:lpstr>Slide 22</vt:lpstr>
      <vt:lpstr>Slide 23</vt:lpstr>
      <vt:lpstr>Slide 24</vt:lpstr>
      <vt:lpstr>What’s Left to Do? – A LOT!!!</vt:lpstr>
      <vt:lpstr>Slide 26</vt:lpstr>
      <vt:lpstr>What Such a System Might Look Like</vt:lpstr>
      <vt:lpstr>The Key Design Elements of Such a Comprehensive System</vt:lpstr>
      <vt:lpstr>RttT Assessment Consortium Membership</vt:lpstr>
      <vt:lpstr>The PARCC Assessment System (July 2011 revision)</vt:lpstr>
      <vt:lpstr>PARCC Implementation Milestones</vt:lpstr>
      <vt:lpstr>The PARCC &amp; SBAC Dilemma</vt:lpstr>
      <vt:lpstr>Slide 33</vt:lpstr>
      <vt:lpstr>Slide 34</vt:lpstr>
      <vt:lpstr>Assessment Should not be the “Tail Wagging the STEM Education Dog”</vt:lpstr>
    </vt:vector>
  </TitlesOfParts>
  <Company>James Pelligrino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Design Driven by Cognitive Theory &amp; Research:  Practical Reality or Pipe Dream?</dc:title>
  <dc:creator>James Pelligrino</dc:creator>
  <cp:lastModifiedBy>BSanya</cp:lastModifiedBy>
  <cp:revision>206</cp:revision>
  <cp:lastPrinted>2012-04-08T13:11:52Z</cp:lastPrinted>
  <dcterms:created xsi:type="dcterms:W3CDTF">2010-04-14T14:24:52Z</dcterms:created>
  <dcterms:modified xsi:type="dcterms:W3CDTF">2012-04-17T15:51:36Z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0x0101009241C36D08B25144AC8E17A51531CD76</vt:lpwstr>
  </property>
</Properties>
</file>